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0"/>
  </p:notesMasterIdLst>
  <p:sldIdLst>
    <p:sldId id="256" r:id="rId2"/>
    <p:sldId id="257" r:id="rId3"/>
    <p:sldId id="311" r:id="rId4"/>
    <p:sldId id="258" r:id="rId5"/>
    <p:sldId id="259" r:id="rId6"/>
    <p:sldId id="260" r:id="rId7"/>
    <p:sldId id="261" r:id="rId8"/>
    <p:sldId id="312" r:id="rId9"/>
    <p:sldId id="262" r:id="rId10"/>
    <p:sldId id="313" r:id="rId11"/>
    <p:sldId id="314" r:id="rId12"/>
    <p:sldId id="263" r:id="rId13"/>
    <p:sldId id="316" r:id="rId14"/>
    <p:sldId id="317" r:id="rId15"/>
    <p:sldId id="318" r:id="rId16"/>
    <p:sldId id="319" r:id="rId17"/>
    <p:sldId id="320" r:id="rId18"/>
    <p:sldId id="265" r:id="rId19"/>
    <p:sldId id="321" r:id="rId20"/>
    <p:sldId id="322" r:id="rId21"/>
    <p:sldId id="269" r:id="rId22"/>
    <p:sldId id="323" r:id="rId23"/>
    <p:sldId id="324" r:id="rId24"/>
    <p:sldId id="325" r:id="rId25"/>
    <p:sldId id="326" r:id="rId26"/>
    <p:sldId id="327" r:id="rId27"/>
    <p:sldId id="329" r:id="rId28"/>
    <p:sldId id="328" r:id="rId29"/>
  </p:sldIdLst>
  <p:sldSz cx="9144000" cy="5143500" type="screen16x9"/>
  <p:notesSz cx="6858000" cy="9144000"/>
  <p:embeddedFontLst>
    <p:embeddedFont>
      <p:font typeface="Archivo ExtraBold" pitchFamily="2" charset="77"/>
      <p:bold r:id="rId31"/>
      <p:italic r:id="rId32"/>
      <p:boldItalic r:id="rId33"/>
    </p:embeddedFont>
    <p:embeddedFont>
      <p:font typeface="Assistant" pitchFamily="2" charset="-79"/>
      <p:regular r:id="rId34"/>
      <p:bold r:id="rId35"/>
    </p:embeddedFont>
    <p:embeddedFont>
      <p:font typeface="Roboto" panose="02000000000000000000" pitchFamily="2" charset="0"/>
      <p:regular r:id="rId36"/>
      <p:bold r:id="rId37"/>
      <p:italic r:id="rId38"/>
      <p:boldItalic r:id="rId39"/>
    </p:embeddedFont>
    <p:embeddedFont>
      <p:font typeface="Roboto Condensed Light" panose="02000000000000000000" pitchFamily="2" charset="0"/>
      <p:regular r:id="rId40"/>
      <p: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681D37-34F3-449B-8B3F-F9F76F12628D}">
  <a:tblStyle styleId="{59681D37-34F3-449B-8B3F-F9F76F12628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9547"/>
  </p:normalViewPr>
  <p:slideViewPr>
    <p:cSldViewPr snapToGrid="0">
      <p:cViewPr varScale="1">
        <p:scale>
          <a:sx n="115" d="100"/>
          <a:sy n="115" d="100"/>
        </p:scale>
        <p:origin x="1560"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0D0D0D"/>
                </a:solidFill>
                <a:effectLst/>
                <a:highlight>
                  <a:srgbClr val="FFFFFF"/>
                </a:highlight>
                <a:latin typeface="Söhne"/>
              </a:rPr>
              <a:t>The economy class ticket quantity is the highest as it caters to the largest demographic, which consists of individuals with average income levels, making it the most populous group in society.</a:t>
            </a:r>
            <a:endParaRPr lang="en-VN" dirty="0"/>
          </a:p>
        </p:txBody>
      </p:sp>
    </p:spTree>
    <p:extLst>
      <p:ext uri="{BB962C8B-B14F-4D97-AF65-F5344CB8AC3E}">
        <p14:creationId xmlns:p14="http://schemas.microsoft.com/office/powerpoint/2010/main" val="4028344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1081f13bbc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1081f13bbc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US" dirty="0"/>
            </a:br>
            <a:r>
              <a:rPr lang="en-US" b="0" i="0" dirty="0">
                <a:solidFill>
                  <a:srgbClr val="0D0D0D"/>
                </a:solidFill>
                <a:effectLst/>
                <a:highlight>
                  <a:srgbClr val="FFFFFF"/>
                </a:highlight>
                <a:latin typeface="Söhne"/>
              </a:rPr>
              <a:t>Singapore Airlines has the largest number of reviews for both inbound and outbound flights, equivalent to the largest number of flights.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effectLst/>
              </a:rPr>
              <a:t>In almost all evaluation criteria, All Nippon Airways consistently leads. Except for Inflight Entertainment Qatar Airways leads.</a:t>
            </a:r>
            <a:endParaRPr lang="en-US" b="0" i="0" dirty="0">
              <a:solidFill>
                <a:srgbClr val="0D0D0D"/>
              </a:solidFill>
              <a:effectLst/>
              <a:highlight>
                <a:srgbClr val="FFFFFF"/>
              </a:highlight>
              <a:latin typeface="Söhne"/>
            </a:endParaRPr>
          </a:p>
          <a:p>
            <a:pPr marL="158750" indent="0">
              <a:buNone/>
            </a:pPr>
            <a:r>
              <a:rPr lang="en-US" b="0" i="0" dirty="0">
                <a:solidFill>
                  <a:srgbClr val="0D0D0D"/>
                </a:solidFill>
                <a:effectLst/>
                <a:highlight>
                  <a:srgbClr val="FFFFFF"/>
                </a:highlight>
                <a:latin typeface="Söhne"/>
              </a:rPr>
              <a:t>Food n Beverages:</a:t>
            </a:r>
          </a:p>
          <a:p>
            <a:pPr marL="457200" indent="-298450"/>
            <a:r>
              <a:rPr lang="en-US" b="0" i="0" dirty="0">
                <a:solidFill>
                  <a:srgbClr val="0D0D0D"/>
                </a:solidFill>
                <a:effectLst/>
                <a:highlight>
                  <a:srgbClr val="FFFFFF"/>
                </a:highlight>
                <a:latin typeface="Söhne"/>
              </a:rPr>
              <a:t>High rated: Qatar Airways</a:t>
            </a:r>
          </a:p>
          <a:p>
            <a:pPr marL="457200" indent="-298450"/>
            <a:r>
              <a:rPr lang="en-US" b="0" i="0" dirty="0">
                <a:solidFill>
                  <a:srgbClr val="0D0D0D"/>
                </a:solidFill>
                <a:effectLst/>
                <a:highlight>
                  <a:srgbClr val="FFFFFF"/>
                </a:highlight>
                <a:latin typeface="Söhne"/>
              </a:rPr>
              <a:t>Low rated: Emirates</a:t>
            </a:r>
          </a:p>
          <a:p>
            <a:pPr marL="158750" indent="0">
              <a:buNone/>
            </a:pPr>
            <a:r>
              <a:rPr lang="en-US" b="0" i="0" dirty="0">
                <a:solidFill>
                  <a:srgbClr val="0D0D0D"/>
                </a:solidFill>
                <a:effectLst/>
                <a:highlight>
                  <a:srgbClr val="FFFFFF"/>
                </a:highlight>
                <a:latin typeface="Söhne"/>
              </a:rPr>
              <a:t>Seat Comfort:</a:t>
            </a:r>
          </a:p>
          <a:p>
            <a:pPr marL="457200" indent="-298450"/>
            <a:r>
              <a:rPr lang="en-US" b="0" i="0" dirty="0">
                <a:solidFill>
                  <a:srgbClr val="0D0D0D"/>
                </a:solidFill>
                <a:effectLst/>
                <a:highlight>
                  <a:srgbClr val="FFFFFF"/>
                </a:highlight>
                <a:latin typeface="Söhne"/>
              </a:rPr>
              <a:t>High rated: Qatar Airways</a:t>
            </a:r>
          </a:p>
          <a:p>
            <a:pPr marL="457200" indent="-298450"/>
            <a:r>
              <a:rPr lang="en-US" b="0" i="0" dirty="0">
                <a:solidFill>
                  <a:srgbClr val="0D0D0D"/>
                </a:solidFill>
                <a:effectLst/>
                <a:highlight>
                  <a:srgbClr val="FFFFFF"/>
                </a:highlight>
                <a:latin typeface="Söhne"/>
              </a:rPr>
              <a:t>Low rated: Turkish Airlines</a:t>
            </a:r>
          </a:p>
          <a:p>
            <a:pPr marL="158750" indent="0">
              <a:buNone/>
            </a:pPr>
            <a:r>
              <a:rPr lang="en-US" b="0" i="0" dirty="0">
                <a:solidFill>
                  <a:srgbClr val="0D0D0D"/>
                </a:solidFill>
                <a:effectLst/>
                <a:highlight>
                  <a:srgbClr val="FFFFFF"/>
                </a:highlight>
                <a:latin typeface="Söhne"/>
              </a:rPr>
              <a:t>Staff service</a:t>
            </a:r>
          </a:p>
          <a:p>
            <a:pPr marL="457200" indent="-298450"/>
            <a:r>
              <a:rPr lang="en-US" b="0" i="0" dirty="0">
                <a:solidFill>
                  <a:srgbClr val="0D0D0D"/>
                </a:solidFill>
                <a:effectLst/>
                <a:highlight>
                  <a:srgbClr val="FFFFFF"/>
                </a:highlight>
                <a:latin typeface="Söhne"/>
              </a:rPr>
              <a:t>High rated: Qatar Airways </a:t>
            </a:r>
          </a:p>
          <a:p>
            <a:pPr marL="457200" indent="-298450"/>
            <a:r>
              <a:rPr lang="en-US" b="0" i="0" dirty="0">
                <a:solidFill>
                  <a:srgbClr val="0D0D0D"/>
                </a:solidFill>
                <a:effectLst/>
                <a:highlight>
                  <a:srgbClr val="FFFFFF"/>
                </a:highlight>
                <a:latin typeface="Söhne"/>
              </a:rPr>
              <a:t>Low rated: Turkish Airlines</a:t>
            </a:r>
          </a:p>
          <a:p>
            <a:pPr marL="158750" indent="0">
              <a:buNone/>
            </a:pPr>
            <a:endParaRPr lang="en-US" b="0" i="0" dirty="0">
              <a:solidFill>
                <a:srgbClr val="0D0D0D"/>
              </a:solidFill>
              <a:effectLst/>
              <a:highlight>
                <a:srgbClr val="FFFFFF"/>
              </a:highlight>
              <a:latin typeface="Söhne"/>
            </a:endParaRPr>
          </a:p>
        </p:txBody>
      </p:sp>
    </p:spTree>
    <p:extLst>
      <p:ext uri="{BB962C8B-B14F-4D97-AF65-F5344CB8AC3E}">
        <p14:creationId xmlns:p14="http://schemas.microsoft.com/office/powerpoint/2010/main" val="1669149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0D0D0D"/>
                </a:solidFill>
                <a:effectLst/>
                <a:highlight>
                  <a:srgbClr val="FFFFFF"/>
                </a:highlight>
                <a:latin typeface="Söhne"/>
              </a:rPr>
              <a:t>Value for money:</a:t>
            </a:r>
          </a:p>
          <a:p>
            <a:pPr marL="457200" indent="-298450"/>
            <a:r>
              <a:rPr lang="en-US" b="0" i="0" dirty="0">
                <a:solidFill>
                  <a:srgbClr val="0D0D0D"/>
                </a:solidFill>
                <a:effectLst/>
                <a:highlight>
                  <a:srgbClr val="FFFFFF"/>
                </a:highlight>
                <a:latin typeface="Söhne"/>
              </a:rPr>
              <a:t>High rated: EVA Air</a:t>
            </a:r>
          </a:p>
          <a:p>
            <a:pPr marL="457200" indent="-298450"/>
            <a:r>
              <a:rPr lang="en-US" b="0" i="0" dirty="0">
                <a:solidFill>
                  <a:srgbClr val="0D0D0D"/>
                </a:solidFill>
                <a:effectLst/>
                <a:highlight>
                  <a:srgbClr val="FFFFFF"/>
                </a:highlight>
                <a:latin typeface="Söhne"/>
              </a:rPr>
              <a:t>Low rated: Turkish Airlines</a:t>
            </a:r>
          </a:p>
          <a:p>
            <a:pPr marL="158750" indent="0">
              <a:buNone/>
            </a:pPr>
            <a:r>
              <a:rPr lang="en-US" b="0" i="0" dirty="0">
                <a:solidFill>
                  <a:srgbClr val="0D0D0D"/>
                </a:solidFill>
                <a:effectLst/>
                <a:highlight>
                  <a:srgbClr val="FFFFFF"/>
                </a:highlight>
                <a:latin typeface="Söhne"/>
              </a:rPr>
              <a:t>Inflight Entertainment:</a:t>
            </a:r>
          </a:p>
          <a:p>
            <a:pPr marL="457200" indent="-298450"/>
            <a:r>
              <a:rPr lang="en-US" b="0" i="0" dirty="0">
                <a:solidFill>
                  <a:srgbClr val="0D0D0D"/>
                </a:solidFill>
                <a:effectLst/>
                <a:highlight>
                  <a:srgbClr val="FFFFFF"/>
                </a:highlight>
                <a:latin typeface="Söhne"/>
              </a:rPr>
              <a:t>High rated: Qatar Airways </a:t>
            </a:r>
          </a:p>
          <a:p>
            <a:pPr marL="457200" indent="-298450"/>
            <a:r>
              <a:rPr lang="en-US" b="0" i="0" dirty="0">
                <a:solidFill>
                  <a:srgbClr val="0D0D0D"/>
                </a:solidFill>
                <a:effectLst/>
                <a:highlight>
                  <a:srgbClr val="FFFFFF"/>
                </a:highlight>
                <a:latin typeface="Söhne"/>
              </a:rPr>
              <a:t>Low rated: Turkish Airlines</a:t>
            </a:r>
          </a:p>
        </p:txBody>
      </p:sp>
    </p:spTree>
    <p:extLst>
      <p:ext uri="{BB962C8B-B14F-4D97-AF65-F5344CB8AC3E}">
        <p14:creationId xmlns:p14="http://schemas.microsoft.com/office/powerpoint/2010/main" val="1630963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b="0" dirty="0">
                <a:solidFill>
                  <a:srgbClr val="6A9955"/>
                </a:solidFill>
                <a:effectLst/>
                <a:highlight>
                  <a:srgbClr val="1F1F1F"/>
                </a:highlight>
                <a:latin typeface="Menlo" panose="020B0609030804020204" pitchFamily="49" charset="0"/>
              </a:rPr>
              <a:t>HIGH AMOUNT: Qatar Airways, Turkish Airways (&gt;1000)</a:t>
            </a:r>
            <a:endParaRPr lang="vi-VN" b="0" dirty="0">
              <a:solidFill>
                <a:srgbClr val="CCCCCC"/>
              </a:solidFill>
              <a:effectLst/>
              <a:highlight>
                <a:srgbClr val="1F1F1F"/>
              </a:highlight>
              <a:latin typeface="Menlo" panose="020B0609030804020204" pitchFamily="49" charset="0"/>
            </a:endParaRPr>
          </a:p>
          <a:p>
            <a:pPr marL="158750" indent="0">
              <a:buNone/>
            </a:pPr>
            <a:r>
              <a:rPr lang="vi-VN" b="0" dirty="0">
                <a:solidFill>
                  <a:srgbClr val="6A9955"/>
                </a:solidFill>
                <a:effectLst/>
                <a:highlight>
                  <a:srgbClr val="1F1F1F"/>
                </a:highlight>
                <a:latin typeface="Menlo" panose="020B0609030804020204" pitchFamily="49" charset="0"/>
              </a:rPr>
              <a:t>LOW AMOUNT: EVA Air, All Nippon Airways, Japan Airlines, Korean Air(&lt;300)</a:t>
            </a:r>
            <a:br>
              <a:rPr lang="en-US" b="0" i="0" dirty="0">
                <a:solidFill>
                  <a:srgbClr val="0D0D0D"/>
                </a:solidFill>
                <a:effectLst/>
                <a:highlight>
                  <a:srgbClr val="FFFFFF"/>
                </a:highlight>
                <a:latin typeface="Söhne"/>
              </a:rPr>
            </a:br>
            <a:r>
              <a:rPr lang="en-US" b="0" i="0" dirty="0">
                <a:solidFill>
                  <a:srgbClr val="0D0D0D"/>
                </a:solidFill>
                <a:effectLst/>
                <a:highlight>
                  <a:srgbClr val="FFFFFF"/>
                </a:highlight>
                <a:latin typeface="Söhne"/>
              </a:rPr>
              <a:t>The airlines with the highest Recommended ratings are Qatar Airways and All Nippon Airways.</a:t>
            </a:r>
          </a:p>
          <a:p>
            <a:pPr marL="158750" indent="0" algn="l">
              <a:buNone/>
            </a:pPr>
            <a:r>
              <a:rPr lang="en-US" b="0" i="0" dirty="0">
                <a:solidFill>
                  <a:srgbClr val="0D0D0D"/>
                </a:solidFill>
                <a:effectLst/>
                <a:highlight>
                  <a:srgbClr val="FFFFFF"/>
                </a:highlight>
                <a:latin typeface="Söhne"/>
              </a:rPr>
              <a:t>Interestingly, the two most popular airlines have contrasting Recommended rates. While Qatar Airways has a relatively high rating, Turkish Airlines has the lowest Recommended rate.</a:t>
            </a:r>
          </a:p>
          <a:p>
            <a:endParaRPr lang="en-VN" dirty="0"/>
          </a:p>
        </p:txBody>
      </p:sp>
    </p:spTree>
    <p:extLst>
      <p:ext uri="{BB962C8B-B14F-4D97-AF65-F5344CB8AC3E}">
        <p14:creationId xmlns:p14="http://schemas.microsoft.com/office/powerpoint/2010/main" val="2163836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0D0D0D"/>
                </a:solidFill>
                <a:effectLst/>
                <a:highlight>
                  <a:srgbClr val="FFFFFF"/>
                </a:highlight>
                <a:latin typeface="Söhne"/>
              </a:rPr>
              <a:t>Airlines with lower market shares tend to receive more recommendations from customers, and this rate decreases gradually as we move towards airlines with larger market shares. However, despite having a significant market share, Qatar Airways still maintains a very high recommendation rate.</a:t>
            </a:r>
            <a:endParaRPr lang="en-VN" dirty="0"/>
          </a:p>
        </p:txBody>
      </p:sp>
    </p:spTree>
    <p:extLst>
      <p:ext uri="{BB962C8B-B14F-4D97-AF65-F5344CB8AC3E}">
        <p14:creationId xmlns:p14="http://schemas.microsoft.com/office/powerpoint/2010/main" val="4062223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Tree>
    <p:extLst>
      <p:ext uri="{BB962C8B-B14F-4D97-AF65-F5344CB8AC3E}">
        <p14:creationId xmlns:p14="http://schemas.microsoft.com/office/powerpoint/2010/main" val="1899790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081f13bbc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1081f13bbc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09f4ddc37c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09f4ddc37c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3625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10a4d9056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10a4d9056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212121"/>
                </a:solidFill>
                <a:effectLst/>
                <a:highlight>
                  <a:srgbClr val="FFFFFF"/>
                </a:highlight>
                <a:latin typeface="Roboto" panose="02000000000000000000" pitchFamily="2" charset="0"/>
              </a:rPr>
              <a:t>The key factors influencing customers' decisions to recommend an airline include:</a:t>
            </a:r>
          </a:p>
          <a:p>
            <a:pPr algn="l"/>
            <a:r>
              <a:rPr lang="en-US" b="1" i="0" dirty="0">
                <a:solidFill>
                  <a:srgbClr val="212121"/>
                </a:solidFill>
                <a:effectLst/>
                <a:highlight>
                  <a:srgbClr val="FFFFFF"/>
                </a:highlight>
                <a:latin typeface="Roboto" panose="02000000000000000000" pitchFamily="2" charset="0"/>
              </a:rPr>
              <a:t>Airline:</a:t>
            </a:r>
            <a:r>
              <a:rPr lang="en-US" b="0" i="0" dirty="0">
                <a:solidFill>
                  <a:srgbClr val="212121"/>
                </a:solidFill>
                <a:effectLst/>
                <a:highlight>
                  <a:srgbClr val="FFFFFF"/>
                </a:highlight>
                <a:latin typeface="Roboto" panose="02000000000000000000" pitchFamily="2" charset="0"/>
              </a:rPr>
              <a:t> The specific airline plays a significant role in customers' recommendations. Positive experiences with a particular airline, such as good customer service, on-time performance, and overall satisfaction, are likely to lead to recommendations.</a:t>
            </a:r>
          </a:p>
          <a:p>
            <a:pPr algn="l"/>
            <a:r>
              <a:rPr lang="en-US" b="1" i="0" dirty="0">
                <a:solidFill>
                  <a:srgbClr val="212121"/>
                </a:solidFill>
                <a:effectLst/>
                <a:highlight>
                  <a:srgbClr val="FFFFFF"/>
                </a:highlight>
                <a:latin typeface="Roboto" panose="02000000000000000000" pitchFamily="2" charset="0"/>
              </a:rPr>
              <a:t>Seat Comfort:</a:t>
            </a:r>
            <a:r>
              <a:rPr lang="en-US" b="0" i="0" dirty="0">
                <a:solidFill>
                  <a:srgbClr val="212121"/>
                </a:solidFill>
                <a:effectLst/>
                <a:highlight>
                  <a:srgbClr val="FFFFFF"/>
                </a:highlight>
                <a:latin typeface="Roboto" panose="02000000000000000000" pitchFamily="2" charset="0"/>
              </a:rPr>
              <a:t> The comfort of the seating arrangements onboard is crucial. Customers are more likely to recommend an airline if they find the seats comfortable, spacious, and conducive to a pleasant travel experience.</a:t>
            </a:r>
          </a:p>
          <a:p>
            <a:pPr algn="l"/>
            <a:r>
              <a:rPr lang="en-US" b="1" i="0" dirty="0">
                <a:solidFill>
                  <a:srgbClr val="212121"/>
                </a:solidFill>
                <a:effectLst/>
                <a:highlight>
                  <a:srgbClr val="FFFFFF"/>
                </a:highlight>
                <a:latin typeface="Roboto" panose="02000000000000000000" pitchFamily="2" charset="0"/>
              </a:rPr>
              <a:t>Staff Service :</a:t>
            </a:r>
            <a:r>
              <a:rPr lang="en-US" b="0" i="0" dirty="0">
                <a:solidFill>
                  <a:srgbClr val="212121"/>
                </a:solidFill>
                <a:effectLst/>
                <a:highlight>
                  <a:srgbClr val="FFFFFF"/>
                </a:highlight>
                <a:latin typeface="Roboto" panose="02000000000000000000" pitchFamily="2" charset="0"/>
              </a:rPr>
              <a:t> The quality of service provided by the airline staff, including flight attendants and ground personnel, greatly influences customers' perceptions. Friendly, helpful, and attentive staff are more likely to receive positive recommendations from customers.</a:t>
            </a:r>
          </a:p>
          <a:p>
            <a:pPr algn="l"/>
            <a:r>
              <a:rPr lang="en-US" b="1" i="0" dirty="0">
                <a:solidFill>
                  <a:srgbClr val="212121"/>
                </a:solidFill>
                <a:effectLst/>
                <a:highlight>
                  <a:srgbClr val="FFFFFF"/>
                </a:highlight>
                <a:latin typeface="Roboto" panose="02000000000000000000" pitchFamily="2" charset="0"/>
              </a:rPr>
              <a:t>Inflight Entertainment:</a:t>
            </a:r>
            <a:r>
              <a:rPr lang="en-US" b="0" i="0" dirty="0">
                <a:solidFill>
                  <a:srgbClr val="212121"/>
                </a:solidFill>
                <a:effectLst/>
                <a:highlight>
                  <a:srgbClr val="FFFFFF"/>
                </a:highlight>
                <a:latin typeface="Roboto" panose="02000000000000000000" pitchFamily="2" charset="0"/>
              </a:rPr>
              <a:t> The availability and quality of inflight entertainment options, such as movies, TV shows, music, and Wi-Fi connectivity, can enhance the overall travel experience. Airlines offering a wide range of entertainment options are more likely to be recommended by passengers.</a:t>
            </a:r>
          </a:p>
          <a:p>
            <a:pPr algn="l"/>
            <a:r>
              <a:rPr lang="en-US" b="1" i="0" dirty="0">
                <a:solidFill>
                  <a:srgbClr val="212121"/>
                </a:solidFill>
                <a:effectLst/>
                <a:highlight>
                  <a:srgbClr val="FFFFFF"/>
                </a:highlight>
                <a:latin typeface="Roboto" panose="02000000000000000000" pitchFamily="2" charset="0"/>
              </a:rPr>
              <a:t>Value of money:</a:t>
            </a:r>
            <a:r>
              <a:rPr lang="en-US" b="0" i="0" dirty="0">
                <a:solidFill>
                  <a:srgbClr val="212121"/>
                </a:solidFill>
                <a:effectLst/>
                <a:highlight>
                  <a:srgbClr val="FFFFFF"/>
                </a:highlight>
                <a:latin typeface="Roboto" panose="02000000000000000000" pitchFamily="2" charset="0"/>
              </a:rPr>
              <a:t> The cost of the flight tickets is a significant factor in customers' decisions. Competitive pricing and value for money are important considerations for customers when deciding whether to recommend an airline.</a:t>
            </a:r>
          </a:p>
          <a:p>
            <a:pPr algn="l"/>
            <a:r>
              <a:rPr lang="en-US" b="1" i="0" dirty="0">
                <a:solidFill>
                  <a:srgbClr val="212121"/>
                </a:solidFill>
                <a:effectLst/>
                <a:highlight>
                  <a:srgbClr val="FFFFFF"/>
                </a:highlight>
                <a:latin typeface="Roboto" panose="02000000000000000000" pitchFamily="2" charset="0"/>
              </a:rPr>
              <a:t>Transit Experience:</a:t>
            </a:r>
            <a:r>
              <a:rPr lang="en-US" b="0" i="0" dirty="0">
                <a:solidFill>
                  <a:srgbClr val="212121"/>
                </a:solidFill>
                <a:effectLst/>
                <a:highlight>
                  <a:srgbClr val="FFFFFF"/>
                </a:highlight>
                <a:latin typeface="Roboto" panose="02000000000000000000" pitchFamily="2" charset="0"/>
              </a:rPr>
              <a:t> Whether the flight involves a layover transit through another airport can impact customers' recommendations. Smooth transit experiences, efficient connections, and convenient facilities at transfer airports contribute to positive recommendations.</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081f13bbc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081f13bbc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09f4ddc37c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09f4ddc37c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212121"/>
                </a:solidFill>
                <a:effectLst/>
                <a:highlight>
                  <a:srgbClr val="FFFFFF"/>
                </a:highlight>
                <a:latin typeface="Roboto" panose="02000000000000000000" pitchFamily="2" charset="0"/>
              </a:rPr>
              <a:t>	In this problem, the target variable is 'Recommended', indicating whether a customer is recommended (1) or not (0). Both false positives (a customer is predicted to be recommended, but it is not) and false negatives (a customer is predicted not to be recommended, but it is) could incur significant costs for the airline regarding investment categories. However, in this case, false positives may incur larger costs because the airline may miss out on potential customers by not accurately identifying the investment category that would have a large impact. Therefore, minimizing false positives, meaning maximizing recall for the 'recommended' class (1), would be a good approach. Precision is also important because with high precision, the false positives rate will decrease, meaning maximizing the cases where the model predicts a customer will be recommended, but they are not recommended. This could lead to </a:t>
            </a:r>
            <a:r>
              <a:rPr lang="en-US" b="0" i="0" dirty="0" err="1">
                <a:solidFill>
                  <a:srgbClr val="212121"/>
                </a:solidFill>
                <a:effectLst/>
                <a:highlight>
                  <a:srgbClr val="FFFFFF"/>
                </a:highlight>
                <a:latin typeface="Roboto" panose="02000000000000000000" pitchFamily="2" charset="0"/>
              </a:rPr>
              <a:t>misinvestment</a:t>
            </a:r>
            <a:r>
              <a:rPr lang="en-US" b="0" i="0" dirty="0">
                <a:solidFill>
                  <a:srgbClr val="212121"/>
                </a:solidFill>
                <a:effectLst/>
                <a:highlight>
                  <a:srgbClr val="FFFFFF"/>
                </a:highlight>
                <a:latin typeface="Roboto" panose="02000000000000000000" pitchFamily="2" charset="0"/>
              </a:rPr>
              <a:t> in categories that are not as important to customers.</a:t>
            </a:r>
          </a:p>
          <a:p>
            <a:pPr marL="158750" indent="0" algn="l">
              <a:buNone/>
            </a:pPr>
            <a:r>
              <a:rPr lang="en-US" b="0" i="0" dirty="0">
                <a:solidFill>
                  <a:srgbClr val="212121"/>
                </a:solidFill>
                <a:effectLst/>
                <a:highlight>
                  <a:srgbClr val="FFFFFF"/>
                </a:highlight>
                <a:latin typeface="Roboto" panose="02000000000000000000" pitchFamily="2" charset="0"/>
              </a:rPr>
              <a:t>	Therefore, the F1-score, which is the harmonic mean of precision and recall, would be a good metric to use as it balances both precision and recall. Specifically, the F1-score for the 'Recommended' class (1) would be the most important metric for evaluating models in this project.</a:t>
            </a:r>
          </a:p>
          <a:p>
            <a:pPr marL="158750" indent="0" algn="l">
              <a:buNone/>
            </a:pPr>
            <a:r>
              <a:rPr lang="en-US" b="0" i="0" dirty="0">
                <a:solidFill>
                  <a:srgbClr val="212121"/>
                </a:solidFill>
                <a:effectLst/>
                <a:highlight>
                  <a:srgbClr val="FFFFFF"/>
                </a:highlight>
                <a:latin typeface="Roboto" panose="02000000000000000000" pitchFamily="2" charset="0"/>
              </a:rPr>
              <a:t>	I will create a function to identify the best set of hyperparameters that maximize the F1-score for class 1 (recommended bookings). This method provides a reusable framework for hyperparameter tuning for other models as well</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204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VN"/>
          </a:p>
        </p:txBody>
      </p:sp>
    </p:spTree>
    <p:extLst>
      <p:ext uri="{BB962C8B-B14F-4D97-AF65-F5344CB8AC3E}">
        <p14:creationId xmlns:p14="http://schemas.microsoft.com/office/powerpoint/2010/main" val="2719690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09f4ddc37c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09f4ddc37c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212121"/>
                </a:solidFill>
                <a:effectLst/>
                <a:highlight>
                  <a:srgbClr val="FFFFFF"/>
                </a:highlight>
                <a:latin typeface="Roboto" panose="02000000000000000000" pitchFamily="2" charset="0"/>
              </a:rPr>
              <a:t>	</a:t>
            </a:r>
            <a:endParaRPr dirty="0"/>
          </a:p>
        </p:txBody>
      </p:sp>
    </p:spTree>
    <p:extLst>
      <p:ext uri="{BB962C8B-B14F-4D97-AF65-F5344CB8AC3E}">
        <p14:creationId xmlns:p14="http://schemas.microsoft.com/office/powerpoint/2010/main" val="870193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Tree>
    <p:extLst>
      <p:ext uri="{BB962C8B-B14F-4D97-AF65-F5344CB8AC3E}">
        <p14:creationId xmlns:p14="http://schemas.microsoft.com/office/powerpoint/2010/main" val="1322561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081f13bbc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081f13bbc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879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09e85b3a0e_0_23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09e85b3a0e_0_23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081f13bbc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081f13bbc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09f4ddc37c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09f4ddc37c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081f13bbc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081f13bbc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rPr>
              <a:t>The number of flights per month is fairly evenly distributed, but peaks in January and December.</a:t>
            </a:r>
          </a:p>
          <a:p>
            <a:pPr algn="l"/>
            <a:br>
              <a:rPr lang="en-US" b="0" i="0" dirty="0">
                <a:solidFill>
                  <a:srgbClr val="000000"/>
                </a:solidFill>
                <a:effectLst/>
                <a:highlight>
                  <a:srgbClr val="FFFFFF"/>
                </a:highlight>
                <a:latin typeface="Söhne"/>
              </a:rPr>
            </a:br>
            <a:endParaRPr lang="en-US" b="0" i="0" dirty="0">
              <a:solidFill>
                <a:srgbClr val="000000"/>
              </a:solidFill>
              <a:effectLst/>
              <a:highlight>
                <a:srgbClr val="FFFFFF"/>
              </a:highlight>
              <a:latin typeface="Söhne"/>
            </a:endParaRP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D0D0D"/>
                </a:solidFill>
                <a:effectLst/>
                <a:highlight>
                  <a:srgbClr val="FFFFFF"/>
                </a:highlight>
                <a:latin typeface="Söhne"/>
              </a:rPr>
              <a:t>The data from 2013 to 2015 is indeed very limited. Customer reviews began to be significantly utilized from 2016 onwards. In the years 2018 and 2019, the number of reviews reached its peak. However, due to the impact of the pandemic and other factors, the number of reviews in 2020 and 2021 decreased proportionally with the number of flights. After these two years, both the number of reviews and the number of flights are gradually recovering.</a:t>
            </a:r>
            <a:endParaRPr lang="en-VN" dirty="0"/>
          </a:p>
        </p:txBody>
      </p:sp>
    </p:spTree>
    <p:extLst>
      <p:ext uri="{BB962C8B-B14F-4D97-AF65-F5344CB8AC3E}">
        <p14:creationId xmlns:p14="http://schemas.microsoft.com/office/powerpoint/2010/main" val="2002015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081f13bbc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1081f13bbc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US" dirty="0"/>
            </a:br>
            <a:r>
              <a:rPr lang="en-US" b="0" i="0" dirty="0">
                <a:solidFill>
                  <a:srgbClr val="0D0D0D"/>
                </a:solidFill>
                <a:effectLst/>
                <a:highlight>
                  <a:srgbClr val="FFFFFF"/>
                </a:highlight>
                <a:latin typeface="Söhne"/>
              </a:rPr>
              <a:t>Singapore Airlines is the only airline that began collecting reviews from 2013, which explains why there is very little data before 2015. Other airlines started collecting reviews from 2015 onwards, leading to a significant increase in the number of reviews received from that year.</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993148" y="2319577"/>
            <a:ext cx="8144237" cy="6648789"/>
            <a:chOff x="3993148" y="2319577"/>
            <a:chExt cx="8144237" cy="6648789"/>
          </a:xfrm>
        </p:grpSpPr>
        <p:sp>
          <p:nvSpPr>
            <p:cNvPr id="10" name="Google Shape;10;p2"/>
            <p:cNvSpPr/>
            <p:nvPr/>
          </p:nvSpPr>
          <p:spPr>
            <a:xfrm rot="-7373547" flipH="1">
              <a:off x="6686843" y="37185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7373547" flipH="1">
              <a:off x="4668006" y="3363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2;p2"/>
          <p:cNvGrpSpPr/>
          <p:nvPr/>
        </p:nvGrpSpPr>
        <p:grpSpPr>
          <a:xfrm>
            <a:off x="-4226835" y="-364285"/>
            <a:ext cx="6864805" cy="7906762"/>
            <a:chOff x="-4226835" y="-364285"/>
            <a:chExt cx="6864805" cy="7906762"/>
          </a:xfrm>
        </p:grpSpPr>
        <p:sp>
          <p:nvSpPr>
            <p:cNvPr id="13" name="Google Shape;13;p2"/>
            <p:cNvSpPr/>
            <p:nvPr/>
          </p:nvSpPr>
          <p:spPr>
            <a:xfrm rot="-9479323">
              <a:off x="-3612777" y="377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9479323">
              <a:off x="-2751572" y="2594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4784682" y="-3746717"/>
            <a:ext cx="7837286" cy="7451417"/>
            <a:chOff x="4784682" y="-3746717"/>
            <a:chExt cx="7837286" cy="7451417"/>
          </a:xfrm>
        </p:grpSpPr>
        <p:sp>
          <p:nvSpPr>
            <p:cNvPr id="16" name="Google Shape;16;p2"/>
            <p:cNvSpPr/>
            <p:nvPr/>
          </p:nvSpPr>
          <p:spPr>
            <a:xfrm rot="8937730" flipH="1">
              <a:off x="5526852" y="-28164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8937730" flipH="1">
              <a:off x="7104038" y="-143135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 name="Google Shape;18;p2"/>
          <p:cNvCxnSpPr/>
          <p:nvPr/>
        </p:nvCxnSpPr>
        <p:spPr>
          <a:xfrm>
            <a:off x="72352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19;p2"/>
          <p:cNvCxnSpPr/>
          <p:nvPr/>
        </p:nvCxnSpPr>
        <p:spPr>
          <a:xfrm>
            <a:off x="-47050" y="551367"/>
            <a:ext cx="9249900" cy="0"/>
          </a:xfrm>
          <a:prstGeom prst="straightConnector1">
            <a:avLst/>
          </a:prstGeom>
          <a:noFill/>
          <a:ln w="9525" cap="flat" cmpd="sng">
            <a:solidFill>
              <a:schemeClr val="dk1"/>
            </a:solidFill>
            <a:prstDash val="solid"/>
            <a:round/>
            <a:headEnd type="none" w="med" len="med"/>
            <a:tailEnd type="none" w="med" len="med"/>
          </a:ln>
        </p:spPr>
      </p:cxnSp>
      <p:sp>
        <p:nvSpPr>
          <p:cNvPr id="20" name="Google Shape;20;p2"/>
          <p:cNvSpPr txBox="1">
            <a:spLocks noGrp="1"/>
          </p:cNvSpPr>
          <p:nvPr>
            <p:ph type="ctrTitle"/>
          </p:nvPr>
        </p:nvSpPr>
        <p:spPr>
          <a:xfrm>
            <a:off x="926210" y="753669"/>
            <a:ext cx="6125400" cy="18975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4300">
                <a:solidFill>
                  <a:srgbClr val="212529"/>
                </a:solidFill>
                <a:latin typeface="Archivo ExtraBold"/>
                <a:ea typeface="Archivo ExtraBold"/>
                <a:cs typeface="Archivo ExtraBold"/>
                <a:sym typeface="Archivo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 name="Google Shape;21;p2"/>
          <p:cNvSpPr txBox="1">
            <a:spLocks noGrp="1"/>
          </p:cNvSpPr>
          <p:nvPr>
            <p:ph type="subTitle" idx="1"/>
          </p:nvPr>
        </p:nvSpPr>
        <p:spPr>
          <a:xfrm>
            <a:off x="926200" y="2738603"/>
            <a:ext cx="3442200" cy="339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500">
                <a:latin typeface="Assistant"/>
                <a:ea typeface="Assistant"/>
                <a:cs typeface="Assistant"/>
                <a:sym typeface="Assistan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2" name="Google Shape;22;p2"/>
          <p:cNvSpPr/>
          <p:nvPr/>
        </p:nvSpPr>
        <p:spPr>
          <a:xfrm>
            <a:off x="1139600" y="3970863"/>
            <a:ext cx="1691775" cy="464875"/>
          </a:xfrm>
          <a:custGeom>
            <a:avLst/>
            <a:gdLst/>
            <a:ahLst/>
            <a:cxnLst/>
            <a:rect l="l" t="t" r="r" b="b"/>
            <a:pathLst>
              <a:path w="67671" h="18595" extrusionOk="0">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961475" y="2402248"/>
            <a:ext cx="1232503" cy="339006"/>
          </a:xfrm>
          <a:custGeom>
            <a:avLst/>
            <a:gdLst/>
            <a:ahLst/>
            <a:cxnLst/>
            <a:rect l="l" t="t" r="r" b="b"/>
            <a:pathLst>
              <a:path w="59570" h="16385" extrusionOk="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54273" y="1081523"/>
            <a:ext cx="1048378" cy="258737"/>
          </a:xfrm>
          <a:custGeom>
            <a:avLst/>
            <a:gdLst/>
            <a:ahLst/>
            <a:cxnLst/>
            <a:rect l="l" t="t" r="r" b="b"/>
            <a:pathLst>
              <a:path w="49024" h="12099" extrusionOk="0">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flipH="1">
            <a:off x="-47075" y="5003475"/>
            <a:ext cx="9190925" cy="160970"/>
          </a:xfrm>
          <a:custGeom>
            <a:avLst/>
            <a:gdLst/>
            <a:ahLst/>
            <a:cxnLst/>
            <a:rect l="l" t="t" r="r" b="b"/>
            <a:pathLst>
              <a:path w="256479" h="12783" extrusionOk="0">
                <a:moveTo>
                  <a:pt x="1" y="0"/>
                </a:moveTo>
                <a:lnTo>
                  <a:pt x="256479" y="0"/>
                </a:lnTo>
                <a:lnTo>
                  <a:pt x="256479" y="12782"/>
                </a:lnTo>
                <a:lnTo>
                  <a:pt x="1" y="1278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2_4_2">
    <p:spTree>
      <p:nvGrpSpPr>
        <p:cNvPr id="1" name="Shape 345"/>
        <p:cNvGrpSpPr/>
        <p:nvPr/>
      </p:nvGrpSpPr>
      <p:grpSpPr>
        <a:xfrm>
          <a:off x="0" y="0"/>
          <a:ext cx="0" cy="0"/>
          <a:chOff x="0" y="0"/>
          <a:chExt cx="0" cy="0"/>
        </a:xfrm>
      </p:grpSpPr>
      <p:grpSp>
        <p:nvGrpSpPr>
          <p:cNvPr id="346" name="Google Shape;346;p21"/>
          <p:cNvGrpSpPr/>
          <p:nvPr/>
        </p:nvGrpSpPr>
        <p:grpSpPr>
          <a:xfrm rot="-2190330">
            <a:off x="4709833" y="1510753"/>
            <a:ext cx="8540751" cy="6545490"/>
            <a:chOff x="2810973" y="6645577"/>
            <a:chExt cx="8540749" cy="6545489"/>
          </a:xfrm>
        </p:grpSpPr>
        <p:sp>
          <p:nvSpPr>
            <p:cNvPr id="347" name="Google Shape;347;p21"/>
            <p:cNvSpPr/>
            <p:nvPr/>
          </p:nvSpPr>
          <p:spPr>
            <a:xfrm rot="-7373547" flipH="1">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rot="-7373547" flipH="1">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21"/>
          <p:cNvGrpSpPr/>
          <p:nvPr/>
        </p:nvGrpSpPr>
        <p:grpSpPr>
          <a:xfrm rot="3643067" flipH="1">
            <a:off x="-2355300" y="1138899"/>
            <a:ext cx="7179412" cy="8386664"/>
            <a:chOff x="-9622530" y="-1457817"/>
            <a:chExt cx="7179586" cy="8386867"/>
          </a:xfrm>
        </p:grpSpPr>
        <p:sp>
          <p:nvSpPr>
            <p:cNvPr id="350" name="Google Shape;350;p21"/>
            <p:cNvSpPr/>
            <p:nvPr/>
          </p:nvSpPr>
          <p:spPr>
            <a:xfrm rot="8937730" flipH="1">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rot="8937730" flipH="1">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21"/>
          <p:cNvGrpSpPr/>
          <p:nvPr/>
        </p:nvGrpSpPr>
        <p:grpSpPr>
          <a:xfrm rot="-2700000">
            <a:off x="-1044373" y="-4146292"/>
            <a:ext cx="7808030" cy="7141843"/>
            <a:chOff x="-16071160" y="5014390"/>
            <a:chExt cx="7808105" cy="7141912"/>
          </a:xfrm>
        </p:grpSpPr>
        <p:sp>
          <p:nvSpPr>
            <p:cNvPr id="353" name="Google Shape;353;p21"/>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21"/>
          <p:cNvSpPr txBox="1">
            <a:spLocks noGrp="1"/>
          </p:cNvSpPr>
          <p:nvPr>
            <p:ph type="title"/>
          </p:nvPr>
        </p:nvSpPr>
        <p:spPr>
          <a:xfrm>
            <a:off x="1029024" y="1853564"/>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56" name="Google Shape;356;p21"/>
          <p:cNvSpPr txBox="1">
            <a:spLocks noGrp="1"/>
          </p:cNvSpPr>
          <p:nvPr>
            <p:ph type="subTitle" idx="1"/>
          </p:nvPr>
        </p:nvSpPr>
        <p:spPr>
          <a:xfrm>
            <a:off x="940076" y="2298998"/>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7" name="Google Shape;357;p21"/>
          <p:cNvSpPr txBox="1">
            <a:spLocks noGrp="1"/>
          </p:cNvSpPr>
          <p:nvPr>
            <p:ph type="title" idx="2"/>
          </p:nvPr>
        </p:nvSpPr>
        <p:spPr>
          <a:xfrm>
            <a:off x="3555824" y="1853564"/>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58" name="Google Shape;358;p21"/>
          <p:cNvSpPr txBox="1">
            <a:spLocks noGrp="1"/>
          </p:cNvSpPr>
          <p:nvPr>
            <p:ph type="subTitle" idx="3"/>
          </p:nvPr>
        </p:nvSpPr>
        <p:spPr>
          <a:xfrm>
            <a:off x="3466876" y="2298998"/>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9" name="Google Shape;359;p21"/>
          <p:cNvSpPr txBox="1">
            <a:spLocks noGrp="1"/>
          </p:cNvSpPr>
          <p:nvPr>
            <p:ph type="title" idx="4"/>
          </p:nvPr>
        </p:nvSpPr>
        <p:spPr>
          <a:xfrm>
            <a:off x="6082624" y="1853564"/>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60" name="Google Shape;360;p21"/>
          <p:cNvSpPr txBox="1">
            <a:spLocks noGrp="1"/>
          </p:cNvSpPr>
          <p:nvPr>
            <p:ph type="subTitle" idx="5"/>
          </p:nvPr>
        </p:nvSpPr>
        <p:spPr>
          <a:xfrm>
            <a:off x="5993676" y="2298998"/>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1" name="Google Shape;361;p21"/>
          <p:cNvSpPr txBox="1">
            <a:spLocks noGrp="1"/>
          </p:cNvSpPr>
          <p:nvPr>
            <p:ph type="title" idx="6"/>
          </p:nvPr>
        </p:nvSpPr>
        <p:spPr>
          <a:xfrm>
            <a:off x="711725" y="445025"/>
            <a:ext cx="77205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62" name="Google Shape;362;p21"/>
          <p:cNvCxnSpPr/>
          <p:nvPr/>
        </p:nvCxnSpPr>
        <p:spPr>
          <a:xfrm rot="10800000">
            <a:off x="-47050" y="1105950"/>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363" name="Google Shape;363;p21"/>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364" name="Google Shape;364;p21"/>
          <p:cNvCxnSpPr/>
          <p:nvPr/>
        </p:nvCxnSpPr>
        <p:spPr>
          <a:xfrm>
            <a:off x="723525" y="-291425"/>
            <a:ext cx="0" cy="6006600"/>
          </a:xfrm>
          <a:prstGeom prst="straightConnector1">
            <a:avLst/>
          </a:prstGeom>
          <a:noFill/>
          <a:ln w="9525" cap="flat" cmpd="sng">
            <a:solidFill>
              <a:schemeClr val="dk1"/>
            </a:solidFill>
            <a:prstDash val="solid"/>
            <a:round/>
            <a:headEnd type="none" w="med" len="med"/>
            <a:tailEnd type="none" w="med" len="med"/>
          </a:ln>
        </p:spPr>
      </p:cxnSp>
      <p:sp>
        <p:nvSpPr>
          <p:cNvPr id="365" name="Google Shape;365;p21"/>
          <p:cNvSpPr txBox="1">
            <a:spLocks noGrp="1"/>
          </p:cNvSpPr>
          <p:nvPr>
            <p:ph type="title" idx="7"/>
          </p:nvPr>
        </p:nvSpPr>
        <p:spPr>
          <a:xfrm>
            <a:off x="1034924" y="3481936"/>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66" name="Google Shape;366;p21"/>
          <p:cNvSpPr txBox="1">
            <a:spLocks noGrp="1"/>
          </p:cNvSpPr>
          <p:nvPr>
            <p:ph type="subTitle" idx="8"/>
          </p:nvPr>
        </p:nvSpPr>
        <p:spPr>
          <a:xfrm>
            <a:off x="945976" y="3927370"/>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7" name="Google Shape;367;p21"/>
          <p:cNvSpPr txBox="1">
            <a:spLocks noGrp="1"/>
          </p:cNvSpPr>
          <p:nvPr>
            <p:ph type="title" idx="9"/>
          </p:nvPr>
        </p:nvSpPr>
        <p:spPr>
          <a:xfrm>
            <a:off x="3561724" y="3481936"/>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68" name="Google Shape;368;p21"/>
          <p:cNvSpPr txBox="1">
            <a:spLocks noGrp="1"/>
          </p:cNvSpPr>
          <p:nvPr>
            <p:ph type="subTitle" idx="13"/>
          </p:nvPr>
        </p:nvSpPr>
        <p:spPr>
          <a:xfrm>
            <a:off x="3472776" y="3927370"/>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9" name="Google Shape;369;p21"/>
          <p:cNvSpPr txBox="1">
            <a:spLocks noGrp="1"/>
          </p:cNvSpPr>
          <p:nvPr>
            <p:ph type="title" idx="14"/>
          </p:nvPr>
        </p:nvSpPr>
        <p:spPr>
          <a:xfrm>
            <a:off x="6088524" y="3481936"/>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0" name="Google Shape;370;p21"/>
          <p:cNvSpPr txBox="1">
            <a:spLocks noGrp="1"/>
          </p:cNvSpPr>
          <p:nvPr>
            <p:ph type="subTitle" idx="15"/>
          </p:nvPr>
        </p:nvSpPr>
        <p:spPr>
          <a:xfrm>
            <a:off x="5999576" y="3927370"/>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371"/>
        <p:cNvGrpSpPr/>
        <p:nvPr/>
      </p:nvGrpSpPr>
      <p:grpSpPr>
        <a:xfrm>
          <a:off x="0" y="0"/>
          <a:ext cx="0" cy="0"/>
          <a:chOff x="0" y="0"/>
          <a:chExt cx="0" cy="0"/>
        </a:xfrm>
      </p:grpSpPr>
      <p:grpSp>
        <p:nvGrpSpPr>
          <p:cNvPr id="372" name="Google Shape;372;p22"/>
          <p:cNvGrpSpPr/>
          <p:nvPr/>
        </p:nvGrpSpPr>
        <p:grpSpPr>
          <a:xfrm>
            <a:off x="5131060" y="1199191"/>
            <a:ext cx="7634337" cy="7776286"/>
            <a:chOff x="5131060" y="1199191"/>
            <a:chExt cx="7634337" cy="7776286"/>
          </a:xfrm>
        </p:grpSpPr>
        <p:sp>
          <p:nvSpPr>
            <p:cNvPr id="373" name="Google Shape;373;p22"/>
            <p:cNvSpPr/>
            <p:nvPr/>
          </p:nvSpPr>
          <p:spPr>
            <a:xfrm rot="-7373547" flipH="1">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rot="-7373547" flipH="1">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22"/>
          <p:cNvGrpSpPr/>
          <p:nvPr/>
        </p:nvGrpSpPr>
        <p:grpSpPr>
          <a:xfrm>
            <a:off x="-3360060" y="239715"/>
            <a:ext cx="6864805" cy="7906762"/>
            <a:chOff x="-3360060" y="239715"/>
            <a:chExt cx="6864805" cy="7906762"/>
          </a:xfrm>
        </p:grpSpPr>
        <p:sp>
          <p:nvSpPr>
            <p:cNvPr id="376" name="Google Shape;376;p22"/>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2"/>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22"/>
          <p:cNvGrpSpPr/>
          <p:nvPr/>
        </p:nvGrpSpPr>
        <p:grpSpPr>
          <a:xfrm>
            <a:off x="3713745" y="-3325550"/>
            <a:ext cx="8211561" cy="6465808"/>
            <a:chOff x="3713745" y="-3325550"/>
            <a:chExt cx="8211561" cy="6465808"/>
          </a:xfrm>
        </p:grpSpPr>
        <p:sp>
          <p:nvSpPr>
            <p:cNvPr id="379" name="Google Shape;379;p22"/>
            <p:cNvSpPr/>
            <p:nvPr/>
          </p:nvSpPr>
          <p:spPr>
            <a:xfrm rot="8937730" flipH="1">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rot="8937730" flipH="1">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22"/>
          <p:cNvSpPr txBox="1">
            <a:spLocks noGrp="1"/>
          </p:cNvSpPr>
          <p:nvPr>
            <p:ph type="body" idx="1"/>
          </p:nvPr>
        </p:nvSpPr>
        <p:spPr>
          <a:xfrm>
            <a:off x="711725" y="1722875"/>
            <a:ext cx="3910800" cy="19632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accent4"/>
              </a:buClr>
              <a:buSzPts val="1800"/>
              <a:buChar char="●"/>
              <a:defRPr sz="1500"/>
            </a:lvl1pPr>
            <a:lvl2pPr marL="914400" lvl="1" indent="-317500" rtl="0">
              <a:spcBef>
                <a:spcPts val="0"/>
              </a:spcBef>
              <a:spcAft>
                <a:spcPts val="0"/>
              </a:spcAft>
              <a:buClr>
                <a:srgbClr val="000000"/>
              </a:buClr>
              <a:buSzPts val="1400"/>
              <a:buFont typeface="Arimo"/>
              <a:buChar char="○"/>
              <a:defRPr/>
            </a:lvl2pPr>
            <a:lvl3pPr marL="1371600" lvl="2" indent="-317500" rtl="0">
              <a:spcBef>
                <a:spcPts val="0"/>
              </a:spcBef>
              <a:spcAft>
                <a:spcPts val="0"/>
              </a:spcAft>
              <a:buClr>
                <a:srgbClr val="000000"/>
              </a:buClr>
              <a:buSzPts val="1400"/>
              <a:buFont typeface="Arimo"/>
              <a:buChar char="■"/>
              <a:defRPr/>
            </a:lvl3pPr>
            <a:lvl4pPr marL="1828800" lvl="3" indent="-317500" rtl="0">
              <a:spcBef>
                <a:spcPts val="0"/>
              </a:spcBef>
              <a:spcAft>
                <a:spcPts val="0"/>
              </a:spcAft>
              <a:buClr>
                <a:srgbClr val="000000"/>
              </a:buClr>
              <a:buSzPts val="1400"/>
              <a:buFont typeface="Arimo"/>
              <a:buChar char="●"/>
              <a:defRPr/>
            </a:lvl4pPr>
            <a:lvl5pPr marL="2286000" lvl="4" indent="-317500" rtl="0">
              <a:spcBef>
                <a:spcPts val="0"/>
              </a:spcBef>
              <a:spcAft>
                <a:spcPts val="0"/>
              </a:spcAft>
              <a:buClr>
                <a:srgbClr val="000000"/>
              </a:buClr>
              <a:buSzPts val="1400"/>
              <a:buFont typeface="Arimo"/>
              <a:buChar char="○"/>
              <a:defRPr/>
            </a:lvl5pPr>
            <a:lvl6pPr marL="2743200" lvl="5" indent="-317500" rtl="0">
              <a:spcBef>
                <a:spcPts val="0"/>
              </a:spcBef>
              <a:spcAft>
                <a:spcPts val="0"/>
              </a:spcAft>
              <a:buClr>
                <a:srgbClr val="000000"/>
              </a:buClr>
              <a:buSzPts val="1400"/>
              <a:buFont typeface="Arimo"/>
              <a:buChar char="■"/>
              <a:defRPr/>
            </a:lvl6pPr>
            <a:lvl7pPr marL="3200400" lvl="6" indent="-317500" rtl="0">
              <a:spcBef>
                <a:spcPts val="0"/>
              </a:spcBef>
              <a:spcAft>
                <a:spcPts val="0"/>
              </a:spcAft>
              <a:buClr>
                <a:srgbClr val="000000"/>
              </a:buClr>
              <a:buSzPts val="1400"/>
              <a:buFont typeface="Arimo"/>
              <a:buChar char="●"/>
              <a:defRPr/>
            </a:lvl7pPr>
            <a:lvl8pPr marL="3657600" lvl="7" indent="-317500" rtl="0">
              <a:spcBef>
                <a:spcPts val="0"/>
              </a:spcBef>
              <a:spcAft>
                <a:spcPts val="0"/>
              </a:spcAft>
              <a:buClr>
                <a:srgbClr val="000000"/>
              </a:buClr>
              <a:buSzPts val="1400"/>
              <a:buFont typeface="Arimo"/>
              <a:buChar char="○"/>
              <a:defRPr/>
            </a:lvl8pPr>
            <a:lvl9pPr marL="4114800" lvl="8" indent="-317500" rtl="0">
              <a:spcBef>
                <a:spcPts val="0"/>
              </a:spcBef>
              <a:spcAft>
                <a:spcPts val="0"/>
              </a:spcAft>
              <a:buClr>
                <a:srgbClr val="000000"/>
              </a:buClr>
              <a:buSzPts val="1400"/>
              <a:buFont typeface="Arimo"/>
              <a:buChar char="■"/>
              <a:defRPr/>
            </a:lvl9pPr>
          </a:lstStyle>
          <a:p>
            <a:endParaRPr/>
          </a:p>
        </p:txBody>
      </p:sp>
      <p:sp>
        <p:nvSpPr>
          <p:cNvPr id="382" name="Google Shape;382;p22"/>
          <p:cNvSpPr txBox="1">
            <a:spLocks noGrp="1"/>
          </p:cNvSpPr>
          <p:nvPr>
            <p:ph type="title"/>
          </p:nvPr>
        </p:nvSpPr>
        <p:spPr>
          <a:xfrm>
            <a:off x="711725" y="445025"/>
            <a:ext cx="772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83" name="Google Shape;383;p22"/>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384" name="Google Shape;384;p22"/>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3_1_1_1_1_1_1">
    <p:spTree>
      <p:nvGrpSpPr>
        <p:cNvPr id="1" name="Shape 567"/>
        <p:cNvGrpSpPr/>
        <p:nvPr/>
      </p:nvGrpSpPr>
      <p:grpSpPr>
        <a:xfrm>
          <a:off x="0" y="0"/>
          <a:ext cx="0" cy="0"/>
          <a:chOff x="0" y="0"/>
          <a:chExt cx="0" cy="0"/>
        </a:xfrm>
      </p:grpSpPr>
      <p:grpSp>
        <p:nvGrpSpPr>
          <p:cNvPr id="568" name="Google Shape;568;p35"/>
          <p:cNvGrpSpPr/>
          <p:nvPr/>
        </p:nvGrpSpPr>
        <p:grpSpPr>
          <a:xfrm>
            <a:off x="5131060" y="1199191"/>
            <a:ext cx="7634337" cy="7776286"/>
            <a:chOff x="5131060" y="1199191"/>
            <a:chExt cx="7634337" cy="7776286"/>
          </a:xfrm>
        </p:grpSpPr>
        <p:sp>
          <p:nvSpPr>
            <p:cNvPr id="569" name="Google Shape;569;p35"/>
            <p:cNvSpPr/>
            <p:nvPr/>
          </p:nvSpPr>
          <p:spPr>
            <a:xfrm rot="-7373547" flipH="1">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p:cNvSpPr/>
            <p:nvPr/>
          </p:nvSpPr>
          <p:spPr>
            <a:xfrm rot="-7373547" flipH="1">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35"/>
          <p:cNvGrpSpPr/>
          <p:nvPr/>
        </p:nvGrpSpPr>
        <p:grpSpPr>
          <a:xfrm>
            <a:off x="-3360060" y="239715"/>
            <a:ext cx="6864805" cy="7906762"/>
            <a:chOff x="-3360060" y="239715"/>
            <a:chExt cx="6864805" cy="7906762"/>
          </a:xfrm>
        </p:grpSpPr>
        <p:sp>
          <p:nvSpPr>
            <p:cNvPr id="572" name="Google Shape;572;p35"/>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5"/>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35"/>
          <p:cNvGrpSpPr/>
          <p:nvPr/>
        </p:nvGrpSpPr>
        <p:grpSpPr>
          <a:xfrm>
            <a:off x="3713745" y="-3325550"/>
            <a:ext cx="8211561" cy="6465808"/>
            <a:chOff x="3713745" y="-3325550"/>
            <a:chExt cx="8211561" cy="6465808"/>
          </a:xfrm>
        </p:grpSpPr>
        <p:sp>
          <p:nvSpPr>
            <p:cNvPr id="575" name="Google Shape;575;p35"/>
            <p:cNvSpPr/>
            <p:nvPr/>
          </p:nvSpPr>
          <p:spPr>
            <a:xfrm rot="8937730" flipH="1">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rot="8937730" flipH="1">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77" name="Google Shape;577;p35"/>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578" name="Google Shape;578;p35"/>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3_1_1_1_1_1_1_1">
    <p:spTree>
      <p:nvGrpSpPr>
        <p:cNvPr id="1" name="Shape 579"/>
        <p:cNvGrpSpPr/>
        <p:nvPr/>
      </p:nvGrpSpPr>
      <p:grpSpPr>
        <a:xfrm>
          <a:off x="0" y="0"/>
          <a:ext cx="0" cy="0"/>
          <a:chOff x="0" y="0"/>
          <a:chExt cx="0" cy="0"/>
        </a:xfrm>
      </p:grpSpPr>
      <p:grpSp>
        <p:nvGrpSpPr>
          <p:cNvPr id="580" name="Google Shape;580;p36"/>
          <p:cNvGrpSpPr/>
          <p:nvPr/>
        </p:nvGrpSpPr>
        <p:grpSpPr>
          <a:xfrm>
            <a:off x="486035" y="2410941"/>
            <a:ext cx="8332762" cy="6756511"/>
            <a:chOff x="486035" y="2410941"/>
            <a:chExt cx="8332762" cy="6756511"/>
          </a:xfrm>
        </p:grpSpPr>
        <p:sp>
          <p:nvSpPr>
            <p:cNvPr id="581" name="Google Shape;581;p36"/>
            <p:cNvSpPr/>
            <p:nvPr/>
          </p:nvSpPr>
          <p:spPr>
            <a:xfrm rot="-7373547" flipH="1">
              <a:off x="3368255" y="345486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rot="-7373547" flipH="1">
              <a:off x="1160894" y="3917679"/>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36"/>
          <p:cNvGrpSpPr/>
          <p:nvPr/>
        </p:nvGrpSpPr>
        <p:grpSpPr>
          <a:xfrm>
            <a:off x="5163454" y="-3342526"/>
            <a:ext cx="7453230" cy="6444244"/>
            <a:chOff x="5163454" y="-3342526"/>
            <a:chExt cx="7453230" cy="6444244"/>
          </a:xfrm>
        </p:grpSpPr>
        <p:sp>
          <p:nvSpPr>
            <p:cNvPr id="584" name="Google Shape;584;p36"/>
            <p:cNvSpPr/>
            <p:nvPr/>
          </p:nvSpPr>
          <p:spPr>
            <a:xfrm rot="-684568">
              <a:off x="7472349" y="-1535077"/>
              <a:ext cx="4775572" cy="4205991"/>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6"/>
            <p:cNvSpPr/>
            <p:nvPr/>
          </p:nvSpPr>
          <p:spPr>
            <a:xfrm rot="-684568">
              <a:off x="5532218" y="-2911721"/>
              <a:ext cx="4775572" cy="4205991"/>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36"/>
          <p:cNvGrpSpPr/>
          <p:nvPr/>
        </p:nvGrpSpPr>
        <p:grpSpPr>
          <a:xfrm>
            <a:off x="-3619919" y="-3590942"/>
            <a:ext cx="8097589" cy="7310417"/>
            <a:chOff x="-3619919" y="-3590942"/>
            <a:chExt cx="8097589" cy="7310417"/>
          </a:xfrm>
        </p:grpSpPr>
        <p:sp>
          <p:nvSpPr>
            <p:cNvPr id="587" name="Google Shape;587;p36"/>
            <p:cNvSpPr/>
            <p:nvPr/>
          </p:nvSpPr>
          <p:spPr>
            <a:xfrm rot="8937730" flipH="1">
              <a:off x="-1040260" y="-26606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6"/>
            <p:cNvSpPr/>
            <p:nvPr/>
          </p:nvSpPr>
          <p:spPr>
            <a:xfrm rot="8937730" flipH="1">
              <a:off x="-2877749" y="-1416575"/>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9" name="Google Shape;589;p36"/>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590" name="Google Shape;590;p36"/>
          <p:cNvCxnSpPr/>
          <p:nvPr/>
        </p:nvCxnSpPr>
        <p:spPr>
          <a:xfrm rot="10800000">
            <a:off x="-52950" y="541350"/>
            <a:ext cx="924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3_1_1_1_1_1_1_1_1">
    <p:spTree>
      <p:nvGrpSpPr>
        <p:cNvPr id="1" name="Shape 591"/>
        <p:cNvGrpSpPr/>
        <p:nvPr/>
      </p:nvGrpSpPr>
      <p:grpSpPr>
        <a:xfrm>
          <a:off x="0" y="0"/>
          <a:ext cx="0" cy="0"/>
          <a:chOff x="0" y="0"/>
          <a:chExt cx="0" cy="0"/>
        </a:xfrm>
      </p:grpSpPr>
      <p:grpSp>
        <p:nvGrpSpPr>
          <p:cNvPr id="592" name="Google Shape;592;p37"/>
          <p:cNvGrpSpPr/>
          <p:nvPr/>
        </p:nvGrpSpPr>
        <p:grpSpPr>
          <a:xfrm>
            <a:off x="4123110" y="-3743873"/>
            <a:ext cx="8475637" cy="6743289"/>
            <a:chOff x="4123110" y="-3743873"/>
            <a:chExt cx="8475637" cy="6743289"/>
          </a:xfrm>
        </p:grpSpPr>
        <p:sp>
          <p:nvSpPr>
            <p:cNvPr id="593" name="Google Shape;593;p37"/>
            <p:cNvSpPr/>
            <p:nvPr/>
          </p:nvSpPr>
          <p:spPr>
            <a:xfrm rot="-7373547" flipH="1">
              <a:off x="7148205" y="-2250358"/>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rot="-7373547" flipH="1">
              <a:off x="4797969" y="-2699946"/>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37"/>
          <p:cNvGrpSpPr/>
          <p:nvPr/>
        </p:nvGrpSpPr>
        <p:grpSpPr>
          <a:xfrm>
            <a:off x="5295395" y="1376290"/>
            <a:ext cx="7666345" cy="7168187"/>
            <a:chOff x="5295395" y="1376290"/>
            <a:chExt cx="7666345" cy="7168187"/>
          </a:xfrm>
        </p:grpSpPr>
        <p:sp>
          <p:nvSpPr>
            <p:cNvPr id="596" name="Google Shape;596;p37"/>
            <p:cNvSpPr/>
            <p:nvPr/>
          </p:nvSpPr>
          <p:spPr>
            <a:xfrm rot="-9479323">
              <a:off x="7572198" y="21179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rot="-9479323">
              <a:off x="5909453" y="3596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37"/>
          <p:cNvGrpSpPr/>
          <p:nvPr/>
        </p:nvGrpSpPr>
        <p:grpSpPr>
          <a:xfrm>
            <a:off x="-3674482" y="-3405375"/>
            <a:ext cx="6803714" cy="8558108"/>
            <a:chOff x="-3674482" y="-3405375"/>
            <a:chExt cx="6803714" cy="8558108"/>
          </a:xfrm>
        </p:grpSpPr>
        <p:sp>
          <p:nvSpPr>
            <p:cNvPr id="599" name="Google Shape;599;p37"/>
            <p:cNvSpPr/>
            <p:nvPr/>
          </p:nvSpPr>
          <p:spPr>
            <a:xfrm rot="8937730" flipH="1">
              <a:off x="-2388698" y="16683"/>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rot="8937730" flipH="1">
              <a:off x="-2932312" y="-2475125"/>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01" name="Google Shape;601;p37"/>
          <p:cNvCxnSpPr/>
          <p:nvPr/>
        </p:nvCxnSpPr>
        <p:spPr>
          <a:xfrm rot="10800000">
            <a:off x="-52950" y="541350"/>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602" name="Google Shape;602;p37"/>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3_1_1_1_1_1_1_1_1_1">
    <p:spTree>
      <p:nvGrpSpPr>
        <p:cNvPr id="1" name="Shape 603"/>
        <p:cNvGrpSpPr/>
        <p:nvPr/>
      </p:nvGrpSpPr>
      <p:grpSpPr>
        <a:xfrm>
          <a:off x="0" y="0"/>
          <a:ext cx="0" cy="0"/>
          <a:chOff x="0" y="0"/>
          <a:chExt cx="0" cy="0"/>
        </a:xfrm>
      </p:grpSpPr>
      <p:sp>
        <p:nvSpPr>
          <p:cNvPr id="604" name="Google Shape;604;p38"/>
          <p:cNvSpPr/>
          <p:nvPr/>
        </p:nvSpPr>
        <p:spPr>
          <a:xfrm>
            <a:off x="-7675" y="-7675"/>
            <a:ext cx="9144000" cy="5151300"/>
          </a:xfrm>
          <a:prstGeom prst="rect">
            <a:avLst/>
          </a:prstGeom>
          <a:solidFill>
            <a:srgbClr val="ECF1EF">
              <a:alpha val="324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 name="Google Shape;605;p38"/>
          <p:cNvGrpSpPr/>
          <p:nvPr/>
        </p:nvGrpSpPr>
        <p:grpSpPr>
          <a:xfrm>
            <a:off x="6098010" y="-76147"/>
            <a:ext cx="6898912" cy="8221436"/>
            <a:chOff x="6098010" y="-76147"/>
            <a:chExt cx="6898912" cy="8221436"/>
          </a:xfrm>
        </p:grpSpPr>
        <p:sp>
          <p:nvSpPr>
            <p:cNvPr id="606" name="Google Shape;606;p38"/>
            <p:cNvSpPr/>
            <p:nvPr/>
          </p:nvSpPr>
          <p:spPr>
            <a:xfrm rot="-7373547" flipH="1">
              <a:off x="7546380" y="967780"/>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8"/>
            <p:cNvSpPr/>
            <p:nvPr/>
          </p:nvSpPr>
          <p:spPr>
            <a:xfrm rot="-7373547" flipH="1">
              <a:off x="6772869" y="2895516"/>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38"/>
          <p:cNvGrpSpPr/>
          <p:nvPr/>
        </p:nvGrpSpPr>
        <p:grpSpPr>
          <a:xfrm>
            <a:off x="-1158130" y="-3601823"/>
            <a:ext cx="8329245" cy="6020613"/>
            <a:chOff x="-1158130" y="-3601823"/>
            <a:chExt cx="8329245" cy="6020613"/>
          </a:xfrm>
        </p:grpSpPr>
        <p:sp>
          <p:nvSpPr>
            <p:cNvPr id="609" name="Google Shape;609;p38"/>
            <p:cNvSpPr/>
            <p:nvPr/>
          </p:nvSpPr>
          <p:spPr>
            <a:xfrm rot="-9479323">
              <a:off x="1781573" y="-2528768"/>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8"/>
            <p:cNvSpPr/>
            <p:nvPr/>
          </p:nvSpPr>
          <p:spPr>
            <a:xfrm rot="-9479323">
              <a:off x="-544072" y="-2860181"/>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38"/>
          <p:cNvGrpSpPr/>
          <p:nvPr/>
        </p:nvGrpSpPr>
        <p:grpSpPr>
          <a:xfrm>
            <a:off x="-3844344" y="1217550"/>
            <a:ext cx="8211439" cy="7119658"/>
            <a:chOff x="-3844344" y="1217550"/>
            <a:chExt cx="8211439" cy="7119658"/>
          </a:xfrm>
        </p:grpSpPr>
        <p:sp>
          <p:nvSpPr>
            <p:cNvPr id="612" name="Google Shape;612;p38"/>
            <p:cNvSpPr/>
            <p:nvPr/>
          </p:nvSpPr>
          <p:spPr>
            <a:xfrm rot="8937730" flipH="1">
              <a:off x="-1150835" y="3201158"/>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8"/>
            <p:cNvSpPr/>
            <p:nvPr/>
          </p:nvSpPr>
          <p:spPr>
            <a:xfrm rot="8937730" flipH="1">
              <a:off x="-3102174" y="21478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4" name="Google Shape;614;p38"/>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615" name="Google Shape;615;p38"/>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cxnSp>
        <p:nvCxnSpPr>
          <p:cNvPr id="27" name="Google Shape;27;p3"/>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grpSp>
        <p:nvGrpSpPr>
          <p:cNvPr id="28" name="Google Shape;28;p3"/>
          <p:cNvGrpSpPr/>
          <p:nvPr/>
        </p:nvGrpSpPr>
        <p:grpSpPr>
          <a:xfrm rot="-10141765" flipH="1">
            <a:off x="106953" y="-4010039"/>
            <a:ext cx="8930086" cy="6604389"/>
            <a:chOff x="-2468832" y="-3843712"/>
            <a:chExt cx="8930314" cy="6604558"/>
          </a:xfrm>
        </p:grpSpPr>
        <p:sp>
          <p:nvSpPr>
            <p:cNvPr id="29" name="Google Shape;29;p3"/>
            <p:cNvSpPr/>
            <p:nvPr/>
          </p:nvSpPr>
          <p:spPr>
            <a:xfrm rot="8937730" flipH="1">
              <a:off x="943552" y="-2375205"/>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8937730" flipH="1">
              <a:off x="-1726662" y="-2913462"/>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rot="-7568947" flipH="1">
            <a:off x="5191855" y="1141063"/>
            <a:ext cx="6761666" cy="8234919"/>
            <a:chOff x="6288735" y="-306484"/>
            <a:chExt cx="6761537" cy="8234761"/>
          </a:xfrm>
        </p:grpSpPr>
        <p:sp>
          <p:nvSpPr>
            <p:cNvPr id="32" name="Google Shape;32;p3"/>
            <p:cNvSpPr/>
            <p:nvPr/>
          </p:nvSpPr>
          <p:spPr>
            <a:xfrm rot="-7373547" flipH="1">
              <a:off x="7599730" y="73744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7373547" flipH="1">
              <a:off x="6963594" y="2678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3"/>
          <p:cNvGrpSpPr/>
          <p:nvPr/>
        </p:nvGrpSpPr>
        <p:grpSpPr>
          <a:xfrm rot="-10107785">
            <a:off x="-4113594" y="455349"/>
            <a:ext cx="7666376" cy="7117367"/>
            <a:chOff x="-3875080" y="1222752"/>
            <a:chExt cx="7666345" cy="7117338"/>
          </a:xfrm>
        </p:grpSpPr>
        <p:sp>
          <p:nvSpPr>
            <p:cNvPr id="35" name="Google Shape;35;p3"/>
            <p:cNvSpPr/>
            <p:nvPr/>
          </p:nvSpPr>
          <p:spPr>
            <a:xfrm rot="-9479323">
              <a:off x="-1598277" y="33925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9479323">
              <a:off x="-3261022" y="196439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2940775" y="2400375"/>
            <a:ext cx="5037900" cy="657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8" name="Google Shape;38;p3"/>
          <p:cNvSpPr txBox="1">
            <a:spLocks noGrp="1"/>
          </p:cNvSpPr>
          <p:nvPr>
            <p:ph type="title" idx="2" hasCustomPrompt="1"/>
          </p:nvPr>
        </p:nvSpPr>
        <p:spPr>
          <a:xfrm>
            <a:off x="5946825" y="1121123"/>
            <a:ext cx="2246400" cy="1070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11100" i="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9" name="Google Shape;39;p3"/>
          <p:cNvSpPr txBox="1">
            <a:spLocks noGrp="1"/>
          </p:cNvSpPr>
          <p:nvPr>
            <p:ph type="subTitle" idx="1"/>
          </p:nvPr>
        </p:nvSpPr>
        <p:spPr>
          <a:xfrm>
            <a:off x="3894251" y="3166935"/>
            <a:ext cx="4168800" cy="3243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0" name="Google Shape;40;p3"/>
          <p:cNvCxnSpPr/>
          <p:nvPr/>
        </p:nvCxnSpPr>
        <p:spPr>
          <a:xfrm rot="10800000">
            <a:off x="-52950" y="541350"/>
            <a:ext cx="9249900" cy="0"/>
          </a:xfrm>
          <a:prstGeom prst="straightConnector1">
            <a:avLst/>
          </a:prstGeom>
          <a:noFill/>
          <a:ln w="9525" cap="flat" cmpd="sng">
            <a:solidFill>
              <a:schemeClr val="dk1"/>
            </a:solidFill>
            <a:prstDash val="solid"/>
            <a:round/>
            <a:headEnd type="none" w="med" len="med"/>
            <a:tailEnd type="none" w="med" len="med"/>
          </a:ln>
        </p:spPr>
      </p:cxnSp>
      <p:grpSp>
        <p:nvGrpSpPr>
          <p:cNvPr id="41" name="Google Shape;41;p3"/>
          <p:cNvGrpSpPr/>
          <p:nvPr/>
        </p:nvGrpSpPr>
        <p:grpSpPr>
          <a:xfrm>
            <a:off x="0" y="4107207"/>
            <a:ext cx="9196991" cy="1066170"/>
            <a:chOff x="0" y="4107232"/>
            <a:chExt cx="9143957" cy="1066170"/>
          </a:xfrm>
        </p:grpSpPr>
        <p:sp>
          <p:nvSpPr>
            <p:cNvPr id="42" name="Google Shape;42;p3"/>
            <p:cNvSpPr/>
            <p:nvPr/>
          </p:nvSpPr>
          <p:spPr>
            <a:xfrm>
              <a:off x="0" y="4107232"/>
              <a:ext cx="9142358" cy="441029"/>
            </a:xfrm>
            <a:custGeom>
              <a:avLst/>
              <a:gdLst/>
              <a:ahLst/>
              <a:cxnLst/>
              <a:rect l="l" t="t" r="r" b="b"/>
              <a:pathLst>
                <a:path w="213121" h="10281" extrusionOk="0">
                  <a:moveTo>
                    <a:pt x="1" y="1"/>
                  </a:moveTo>
                  <a:lnTo>
                    <a:pt x="1" y="10281"/>
                  </a:lnTo>
                  <a:lnTo>
                    <a:pt x="213121" y="10281"/>
                  </a:lnTo>
                  <a:lnTo>
                    <a:pt x="213121" y="3950"/>
                  </a:lnTo>
                  <a:lnTo>
                    <a:pt x="213121" y="1"/>
                  </a:lnTo>
                  <a:lnTo>
                    <a:pt x="209334" y="1"/>
                  </a:lnTo>
                  <a:lnTo>
                    <a:pt x="209334" y="3950"/>
                  </a:lnTo>
                  <a:lnTo>
                    <a:pt x="208738" y="3950"/>
                  </a:lnTo>
                  <a:lnTo>
                    <a:pt x="208738" y="1516"/>
                  </a:lnTo>
                  <a:lnTo>
                    <a:pt x="204951" y="1516"/>
                  </a:lnTo>
                  <a:lnTo>
                    <a:pt x="204951" y="3950"/>
                  </a:lnTo>
                  <a:lnTo>
                    <a:pt x="203869" y="3950"/>
                  </a:lnTo>
                  <a:lnTo>
                    <a:pt x="203869" y="1"/>
                  </a:lnTo>
                  <a:lnTo>
                    <a:pt x="201975" y="1"/>
                  </a:lnTo>
                  <a:lnTo>
                    <a:pt x="201975" y="3950"/>
                  </a:lnTo>
                  <a:lnTo>
                    <a:pt x="201110" y="3950"/>
                  </a:lnTo>
                  <a:lnTo>
                    <a:pt x="201110" y="1"/>
                  </a:lnTo>
                  <a:lnTo>
                    <a:pt x="192831" y="1"/>
                  </a:lnTo>
                  <a:lnTo>
                    <a:pt x="192831" y="3950"/>
                  </a:lnTo>
                  <a:lnTo>
                    <a:pt x="191533" y="3950"/>
                  </a:lnTo>
                  <a:lnTo>
                    <a:pt x="191533" y="1516"/>
                  </a:lnTo>
                  <a:lnTo>
                    <a:pt x="183201" y="1516"/>
                  </a:lnTo>
                  <a:lnTo>
                    <a:pt x="183201" y="3950"/>
                  </a:lnTo>
                  <a:lnTo>
                    <a:pt x="182714" y="3950"/>
                  </a:lnTo>
                  <a:lnTo>
                    <a:pt x="182714" y="1"/>
                  </a:lnTo>
                  <a:lnTo>
                    <a:pt x="178926" y="1"/>
                  </a:lnTo>
                  <a:lnTo>
                    <a:pt x="178926" y="3950"/>
                  </a:lnTo>
                  <a:lnTo>
                    <a:pt x="178331" y="3950"/>
                  </a:lnTo>
                  <a:lnTo>
                    <a:pt x="178331" y="1516"/>
                  </a:lnTo>
                  <a:lnTo>
                    <a:pt x="174544" y="1516"/>
                  </a:lnTo>
                  <a:lnTo>
                    <a:pt x="174544" y="3950"/>
                  </a:lnTo>
                  <a:lnTo>
                    <a:pt x="173462" y="3950"/>
                  </a:lnTo>
                  <a:lnTo>
                    <a:pt x="173462" y="1"/>
                  </a:lnTo>
                  <a:lnTo>
                    <a:pt x="171568" y="1"/>
                  </a:lnTo>
                  <a:lnTo>
                    <a:pt x="171568" y="3950"/>
                  </a:lnTo>
                  <a:lnTo>
                    <a:pt x="164372" y="3950"/>
                  </a:lnTo>
                  <a:lnTo>
                    <a:pt x="164372" y="1"/>
                  </a:lnTo>
                  <a:lnTo>
                    <a:pt x="160531" y="1"/>
                  </a:lnTo>
                  <a:lnTo>
                    <a:pt x="160531" y="3950"/>
                  </a:lnTo>
                  <a:lnTo>
                    <a:pt x="159936" y="3950"/>
                  </a:lnTo>
                  <a:lnTo>
                    <a:pt x="159936" y="1"/>
                  </a:lnTo>
                  <a:lnTo>
                    <a:pt x="156094" y="1"/>
                  </a:lnTo>
                  <a:lnTo>
                    <a:pt x="156094" y="3950"/>
                  </a:lnTo>
                  <a:lnTo>
                    <a:pt x="155499" y="3950"/>
                  </a:lnTo>
                  <a:lnTo>
                    <a:pt x="155499" y="1516"/>
                  </a:lnTo>
                  <a:lnTo>
                    <a:pt x="151712" y="1516"/>
                  </a:lnTo>
                  <a:lnTo>
                    <a:pt x="151712" y="3950"/>
                  </a:lnTo>
                  <a:lnTo>
                    <a:pt x="150630" y="3950"/>
                  </a:lnTo>
                  <a:lnTo>
                    <a:pt x="150630" y="1"/>
                  </a:lnTo>
                  <a:lnTo>
                    <a:pt x="148736" y="1"/>
                  </a:lnTo>
                  <a:lnTo>
                    <a:pt x="148736" y="3950"/>
                  </a:lnTo>
                  <a:lnTo>
                    <a:pt x="147870" y="3950"/>
                  </a:lnTo>
                  <a:lnTo>
                    <a:pt x="147870" y="1"/>
                  </a:lnTo>
                  <a:lnTo>
                    <a:pt x="139592" y="1"/>
                  </a:lnTo>
                  <a:lnTo>
                    <a:pt x="139592" y="3950"/>
                  </a:lnTo>
                  <a:lnTo>
                    <a:pt x="138294" y="3950"/>
                  </a:lnTo>
                  <a:lnTo>
                    <a:pt x="138294" y="1516"/>
                  </a:lnTo>
                  <a:lnTo>
                    <a:pt x="130015" y="1516"/>
                  </a:lnTo>
                  <a:lnTo>
                    <a:pt x="130015" y="3950"/>
                  </a:lnTo>
                  <a:lnTo>
                    <a:pt x="129529" y="3950"/>
                  </a:lnTo>
                  <a:lnTo>
                    <a:pt x="129529" y="1"/>
                  </a:lnTo>
                  <a:lnTo>
                    <a:pt x="125687" y="1"/>
                  </a:lnTo>
                  <a:lnTo>
                    <a:pt x="125687" y="3950"/>
                  </a:lnTo>
                  <a:lnTo>
                    <a:pt x="125092" y="3950"/>
                  </a:lnTo>
                  <a:lnTo>
                    <a:pt x="125092" y="1516"/>
                  </a:lnTo>
                  <a:lnTo>
                    <a:pt x="121305" y="1516"/>
                  </a:lnTo>
                  <a:lnTo>
                    <a:pt x="121305" y="3950"/>
                  </a:lnTo>
                  <a:lnTo>
                    <a:pt x="120222" y="3950"/>
                  </a:lnTo>
                  <a:lnTo>
                    <a:pt x="120222" y="1"/>
                  </a:lnTo>
                  <a:lnTo>
                    <a:pt x="118329" y="1"/>
                  </a:lnTo>
                  <a:lnTo>
                    <a:pt x="118329" y="3950"/>
                  </a:lnTo>
                  <a:lnTo>
                    <a:pt x="111133" y="3950"/>
                  </a:lnTo>
                  <a:lnTo>
                    <a:pt x="111133" y="1"/>
                  </a:lnTo>
                  <a:lnTo>
                    <a:pt x="107345" y="1"/>
                  </a:lnTo>
                  <a:lnTo>
                    <a:pt x="107345" y="3950"/>
                  </a:lnTo>
                  <a:lnTo>
                    <a:pt x="105830" y="3950"/>
                  </a:lnTo>
                  <a:lnTo>
                    <a:pt x="105830" y="1"/>
                  </a:lnTo>
                  <a:lnTo>
                    <a:pt x="101989" y="1"/>
                  </a:lnTo>
                  <a:lnTo>
                    <a:pt x="101989" y="3950"/>
                  </a:lnTo>
                  <a:lnTo>
                    <a:pt x="101394" y="3950"/>
                  </a:lnTo>
                  <a:lnTo>
                    <a:pt x="101394" y="1516"/>
                  </a:lnTo>
                  <a:lnTo>
                    <a:pt x="97607" y="1516"/>
                  </a:lnTo>
                  <a:lnTo>
                    <a:pt x="97607" y="3950"/>
                  </a:lnTo>
                  <a:lnTo>
                    <a:pt x="96524" y="3950"/>
                  </a:lnTo>
                  <a:lnTo>
                    <a:pt x="96524" y="1"/>
                  </a:lnTo>
                  <a:lnTo>
                    <a:pt x="94631" y="1"/>
                  </a:lnTo>
                  <a:lnTo>
                    <a:pt x="94631" y="3950"/>
                  </a:lnTo>
                  <a:lnTo>
                    <a:pt x="93765" y="3950"/>
                  </a:lnTo>
                  <a:lnTo>
                    <a:pt x="93765" y="1"/>
                  </a:lnTo>
                  <a:lnTo>
                    <a:pt x="85487" y="1"/>
                  </a:lnTo>
                  <a:lnTo>
                    <a:pt x="85487" y="3950"/>
                  </a:lnTo>
                  <a:lnTo>
                    <a:pt x="84188" y="3950"/>
                  </a:lnTo>
                  <a:lnTo>
                    <a:pt x="84188" y="1516"/>
                  </a:lnTo>
                  <a:lnTo>
                    <a:pt x="75910" y="1516"/>
                  </a:lnTo>
                  <a:lnTo>
                    <a:pt x="75910" y="3950"/>
                  </a:lnTo>
                  <a:lnTo>
                    <a:pt x="75423" y="3950"/>
                  </a:lnTo>
                  <a:lnTo>
                    <a:pt x="75423" y="1"/>
                  </a:lnTo>
                  <a:lnTo>
                    <a:pt x="71582" y="1"/>
                  </a:lnTo>
                  <a:lnTo>
                    <a:pt x="71582" y="3950"/>
                  </a:lnTo>
                  <a:lnTo>
                    <a:pt x="70987" y="3950"/>
                  </a:lnTo>
                  <a:lnTo>
                    <a:pt x="70987" y="1516"/>
                  </a:lnTo>
                  <a:lnTo>
                    <a:pt x="67199" y="1516"/>
                  </a:lnTo>
                  <a:lnTo>
                    <a:pt x="67199" y="3950"/>
                  </a:lnTo>
                  <a:lnTo>
                    <a:pt x="66117" y="3950"/>
                  </a:lnTo>
                  <a:lnTo>
                    <a:pt x="66117" y="1"/>
                  </a:lnTo>
                  <a:lnTo>
                    <a:pt x="64224" y="1"/>
                  </a:lnTo>
                  <a:lnTo>
                    <a:pt x="64224" y="3950"/>
                  </a:lnTo>
                  <a:lnTo>
                    <a:pt x="57028" y="3950"/>
                  </a:lnTo>
                  <a:lnTo>
                    <a:pt x="57028" y="1"/>
                  </a:lnTo>
                  <a:lnTo>
                    <a:pt x="53186" y="1"/>
                  </a:lnTo>
                  <a:lnTo>
                    <a:pt x="53186" y="3950"/>
                  </a:lnTo>
                  <a:lnTo>
                    <a:pt x="52591" y="3950"/>
                  </a:lnTo>
                  <a:lnTo>
                    <a:pt x="52591" y="1"/>
                  </a:lnTo>
                  <a:lnTo>
                    <a:pt x="48750" y="1"/>
                  </a:lnTo>
                  <a:lnTo>
                    <a:pt x="48750" y="3950"/>
                  </a:lnTo>
                  <a:lnTo>
                    <a:pt x="48154" y="3950"/>
                  </a:lnTo>
                  <a:lnTo>
                    <a:pt x="48154" y="1516"/>
                  </a:lnTo>
                  <a:lnTo>
                    <a:pt x="44367" y="1516"/>
                  </a:lnTo>
                  <a:lnTo>
                    <a:pt x="44367" y="3950"/>
                  </a:lnTo>
                  <a:lnTo>
                    <a:pt x="43285" y="3950"/>
                  </a:lnTo>
                  <a:lnTo>
                    <a:pt x="43285" y="1"/>
                  </a:lnTo>
                  <a:lnTo>
                    <a:pt x="41391" y="1"/>
                  </a:lnTo>
                  <a:lnTo>
                    <a:pt x="41391" y="3950"/>
                  </a:lnTo>
                  <a:lnTo>
                    <a:pt x="40526" y="3950"/>
                  </a:lnTo>
                  <a:lnTo>
                    <a:pt x="40526" y="1"/>
                  </a:lnTo>
                  <a:lnTo>
                    <a:pt x="32248" y="1"/>
                  </a:lnTo>
                  <a:lnTo>
                    <a:pt x="32248" y="3950"/>
                  </a:lnTo>
                  <a:lnTo>
                    <a:pt x="30949" y="3950"/>
                  </a:lnTo>
                  <a:lnTo>
                    <a:pt x="30949" y="1516"/>
                  </a:lnTo>
                  <a:lnTo>
                    <a:pt x="22671" y="1516"/>
                  </a:lnTo>
                  <a:lnTo>
                    <a:pt x="22671" y="3950"/>
                  </a:lnTo>
                  <a:lnTo>
                    <a:pt x="22184" y="3950"/>
                  </a:lnTo>
                  <a:lnTo>
                    <a:pt x="22184" y="1"/>
                  </a:lnTo>
                  <a:lnTo>
                    <a:pt x="18343" y="1"/>
                  </a:lnTo>
                  <a:lnTo>
                    <a:pt x="18343" y="3950"/>
                  </a:lnTo>
                  <a:lnTo>
                    <a:pt x="17801" y="3950"/>
                  </a:lnTo>
                  <a:lnTo>
                    <a:pt x="17801" y="1516"/>
                  </a:lnTo>
                  <a:lnTo>
                    <a:pt x="13960" y="1516"/>
                  </a:lnTo>
                  <a:lnTo>
                    <a:pt x="13960" y="3950"/>
                  </a:lnTo>
                  <a:lnTo>
                    <a:pt x="12878" y="3950"/>
                  </a:lnTo>
                  <a:lnTo>
                    <a:pt x="12878" y="1"/>
                  </a:lnTo>
                  <a:lnTo>
                    <a:pt x="10984" y="1"/>
                  </a:lnTo>
                  <a:lnTo>
                    <a:pt x="10984" y="3950"/>
                  </a:lnTo>
                  <a:lnTo>
                    <a:pt x="3788" y="3950"/>
                  </a:lnTo>
                  <a:lnTo>
                    <a:pt x="37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0" y="4537850"/>
              <a:ext cx="9143957" cy="635553"/>
            </a:xfrm>
            <a:custGeom>
              <a:avLst/>
              <a:gdLst/>
              <a:ahLst/>
              <a:cxnLst/>
              <a:rect l="l" t="t" r="r" b="b"/>
              <a:pathLst>
                <a:path w="213121" h="19100" extrusionOk="0">
                  <a:moveTo>
                    <a:pt x="1" y="1"/>
                  </a:moveTo>
                  <a:lnTo>
                    <a:pt x="1" y="19100"/>
                  </a:lnTo>
                  <a:lnTo>
                    <a:pt x="213121" y="19100"/>
                  </a:lnTo>
                  <a:lnTo>
                    <a:pt x="2131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60006" y="4849321"/>
              <a:ext cx="8693626" cy="33"/>
            </a:xfrm>
            <a:custGeom>
              <a:avLst/>
              <a:gdLst/>
              <a:ahLst/>
              <a:cxnLst/>
              <a:rect l="l" t="t" r="r" b="b"/>
              <a:pathLst>
                <a:path w="202625" h="1" fill="none" extrusionOk="0">
                  <a:moveTo>
                    <a:pt x="1" y="1"/>
                  </a:moveTo>
                  <a:lnTo>
                    <a:pt x="202624" y="1"/>
                  </a:lnTo>
                </a:path>
              </a:pathLst>
            </a:custGeom>
            <a:noFill/>
            <a:ln w="32475" cap="flat" cmpd="sng">
              <a:solidFill>
                <a:schemeClr val="accent4"/>
              </a:solidFill>
              <a:prstDash val="solid"/>
              <a:miter lim="541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472101" y="765650"/>
            <a:ext cx="1790405" cy="491977"/>
          </a:xfrm>
          <a:custGeom>
            <a:avLst/>
            <a:gdLst/>
            <a:ahLst/>
            <a:cxnLst/>
            <a:rect l="l" t="t" r="r" b="b"/>
            <a:pathLst>
              <a:path w="67671" h="18595" extrusionOk="0">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309399" y="1257625"/>
            <a:ext cx="1515014" cy="416712"/>
          </a:xfrm>
          <a:custGeom>
            <a:avLst/>
            <a:gdLst/>
            <a:ahLst/>
            <a:cxnLst/>
            <a:rect l="l" t="t" r="r" b="b"/>
            <a:pathLst>
              <a:path w="59570" h="16385" extrusionOk="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575800" y="3081264"/>
            <a:ext cx="875324" cy="215997"/>
          </a:xfrm>
          <a:custGeom>
            <a:avLst/>
            <a:gdLst/>
            <a:ahLst/>
            <a:cxnLst/>
            <a:rect l="l" t="t" r="r" b="b"/>
            <a:pathLst>
              <a:path w="49024" h="12099" extrusionOk="0">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grpSp>
        <p:nvGrpSpPr>
          <p:cNvPr id="49" name="Google Shape;49;p4"/>
          <p:cNvGrpSpPr/>
          <p:nvPr/>
        </p:nvGrpSpPr>
        <p:grpSpPr>
          <a:xfrm>
            <a:off x="5131060" y="1199191"/>
            <a:ext cx="7634337" cy="7776286"/>
            <a:chOff x="5131060" y="1199191"/>
            <a:chExt cx="7634337" cy="7776286"/>
          </a:xfrm>
        </p:grpSpPr>
        <p:sp>
          <p:nvSpPr>
            <p:cNvPr id="50" name="Google Shape;50;p4"/>
            <p:cNvSpPr/>
            <p:nvPr/>
          </p:nvSpPr>
          <p:spPr>
            <a:xfrm rot="-7373547" flipH="1">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7373547" flipH="1">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4"/>
          <p:cNvGrpSpPr/>
          <p:nvPr/>
        </p:nvGrpSpPr>
        <p:grpSpPr>
          <a:xfrm>
            <a:off x="-3360060" y="239715"/>
            <a:ext cx="6864805" cy="7906762"/>
            <a:chOff x="-3360060" y="239715"/>
            <a:chExt cx="6864805" cy="7906762"/>
          </a:xfrm>
        </p:grpSpPr>
        <p:sp>
          <p:nvSpPr>
            <p:cNvPr id="53" name="Google Shape;53;p4"/>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4"/>
          <p:cNvGrpSpPr/>
          <p:nvPr/>
        </p:nvGrpSpPr>
        <p:grpSpPr>
          <a:xfrm>
            <a:off x="3713745" y="-3325550"/>
            <a:ext cx="8211561" cy="6465808"/>
            <a:chOff x="3713745" y="-3325550"/>
            <a:chExt cx="8211561" cy="6465808"/>
          </a:xfrm>
        </p:grpSpPr>
        <p:sp>
          <p:nvSpPr>
            <p:cNvPr id="56" name="Google Shape;56;p4"/>
            <p:cNvSpPr/>
            <p:nvPr/>
          </p:nvSpPr>
          <p:spPr>
            <a:xfrm rot="8937730" flipH="1">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8937730" flipH="1">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4"/>
          <p:cNvSpPr txBox="1">
            <a:spLocks noGrp="1"/>
          </p:cNvSpPr>
          <p:nvPr>
            <p:ph type="body" idx="1"/>
          </p:nvPr>
        </p:nvSpPr>
        <p:spPr>
          <a:xfrm>
            <a:off x="711725" y="975619"/>
            <a:ext cx="7545600" cy="35877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AutoNum type="arabicPeriod"/>
              <a:defRPr sz="115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59" name="Google Shape;59;p4"/>
          <p:cNvSpPr txBox="1">
            <a:spLocks noGrp="1"/>
          </p:cNvSpPr>
          <p:nvPr>
            <p:ph type="title"/>
          </p:nvPr>
        </p:nvSpPr>
        <p:spPr>
          <a:xfrm>
            <a:off x="711725" y="445025"/>
            <a:ext cx="772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60" name="Google Shape;60;p4"/>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61" name="Google Shape;61;p4"/>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2"/>
        <p:cNvGrpSpPr/>
        <p:nvPr/>
      </p:nvGrpSpPr>
      <p:grpSpPr>
        <a:xfrm>
          <a:off x="0" y="0"/>
          <a:ext cx="0" cy="0"/>
          <a:chOff x="0" y="0"/>
          <a:chExt cx="0" cy="0"/>
        </a:xfrm>
      </p:grpSpPr>
      <p:grpSp>
        <p:nvGrpSpPr>
          <p:cNvPr id="63" name="Google Shape;63;p5"/>
          <p:cNvGrpSpPr/>
          <p:nvPr/>
        </p:nvGrpSpPr>
        <p:grpSpPr>
          <a:xfrm>
            <a:off x="486035" y="2410941"/>
            <a:ext cx="8332762" cy="6756511"/>
            <a:chOff x="486035" y="2410941"/>
            <a:chExt cx="8332762" cy="6756511"/>
          </a:xfrm>
        </p:grpSpPr>
        <p:sp>
          <p:nvSpPr>
            <p:cNvPr id="64" name="Google Shape;64;p5"/>
            <p:cNvSpPr/>
            <p:nvPr/>
          </p:nvSpPr>
          <p:spPr>
            <a:xfrm rot="-7373547" flipH="1">
              <a:off x="3368255" y="345486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rot="-7373547" flipH="1">
              <a:off x="1160894" y="3917679"/>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5"/>
          <p:cNvGrpSpPr/>
          <p:nvPr/>
        </p:nvGrpSpPr>
        <p:grpSpPr>
          <a:xfrm>
            <a:off x="5163454" y="-3342526"/>
            <a:ext cx="7453230" cy="6444244"/>
            <a:chOff x="5163454" y="-3342526"/>
            <a:chExt cx="7453230" cy="6444244"/>
          </a:xfrm>
        </p:grpSpPr>
        <p:sp>
          <p:nvSpPr>
            <p:cNvPr id="67" name="Google Shape;67;p5"/>
            <p:cNvSpPr/>
            <p:nvPr/>
          </p:nvSpPr>
          <p:spPr>
            <a:xfrm rot="-684568">
              <a:off x="7472349" y="-1535077"/>
              <a:ext cx="4775572" cy="4205991"/>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rot="-684568">
              <a:off x="5532218" y="-2911721"/>
              <a:ext cx="4775572" cy="4205991"/>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5"/>
          <p:cNvGrpSpPr/>
          <p:nvPr/>
        </p:nvGrpSpPr>
        <p:grpSpPr>
          <a:xfrm>
            <a:off x="-3619919" y="-3590942"/>
            <a:ext cx="8097589" cy="7310417"/>
            <a:chOff x="-3619919" y="-3590942"/>
            <a:chExt cx="8097589" cy="7310417"/>
          </a:xfrm>
        </p:grpSpPr>
        <p:sp>
          <p:nvSpPr>
            <p:cNvPr id="70" name="Google Shape;70;p5"/>
            <p:cNvSpPr/>
            <p:nvPr/>
          </p:nvSpPr>
          <p:spPr>
            <a:xfrm rot="8937730" flipH="1">
              <a:off x="-1040260" y="-26606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rot="8937730" flipH="1">
              <a:off x="-2877749" y="-1416575"/>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5"/>
          <p:cNvSpPr txBox="1">
            <a:spLocks noGrp="1"/>
          </p:cNvSpPr>
          <p:nvPr>
            <p:ph type="title"/>
          </p:nvPr>
        </p:nvSpPr>
        <p:spPr>
          <a:xfrm>
            <a:off x="803743" y="2334744"/>
            <a:ext cx="29319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3" name="Google Shape;73;p5"/>
          <p:cNvSpPr txBox="1">
            <a:spLocks noGrp="1"/>
          </p:cNvSpPr>
          <p:nvPr>
            <p:ph type="subTitle" idx="1"/>
          </p:nvPr>
        </p:nvSpPr>
        <p:spPr>
          <a:xfrm>
            <a:off x="715550" y="2746350"/>
            <a:ext cx="3256200" cy="11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4" name="Google Shape;74;p5"/>
          <p:cNvSpPr txBox="1">
            <a:spLocks noGrp="1"/>
          </p:cNvSpPr>
          <p:nvPr>
            <p:ph type="title" idx="2"/>
          </p:nvPr>
        </p:nvSpPr>
        <p:spPr>
          <a:xfrm>
            <a:off x="4605782" y="2334744"/>
            <a:ext cx="29319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5" name="Google Shape;75;p5"/>
          <p:cNvSpPr txBox="1">
            <a:spLocks noGrp="1"/>
          </p:cNvSpPr>
          <p:nvPr>
            <p:ph type="subTitle" idx="3"/>
          </p:nvPr>
        </p:nvSpPr>
        <p:spPr>
          <a:xfrm>
            <a:off x="4517600" y="2746350"/>
            <a:ext cx="3256200" cy="11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76" name="Google Shape;76;p5"/>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5"/>
          <p:cNvCxnSpPr/>
          <p:nvPr/>
        </p:nvCxnSpPr>
        <p:spPr>
          <a:xfrm rot="10800000">
            <a:off x="-52950" y="541350"/>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78" name="Google Shape;78;p5"/>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2"/>
        <p:cNvGrpSpPr/>
        <p:nvPr/>
      </p:nvGrpSpPr>
      <p:grpSpPr>
        <a:xfrm>
          <a:off x="0" y="0"/>
          <a:ext cx="0" cy="0"/>
          <a:chOff x="0" y="0"/>
          <a:chExt cx="0" cy="0"/>
        </a:xfrm>
      </p:grpSpPr>
      <p:grpSp>
        <p:nvGrpSpPr>
          <p:cNvPr id="93" name="Google Shape;93;p7"/>
          <p:cNvGrpSpPr/>
          <p:nvPr/>
        </p:nvGrpSpPr>
        <p:grpSpPr>
          <a:xfrm>
            <a:off x="105897" y="2478041"/>
            <a:ext cx="8612913" cy="6820461"/>
            <a:chOff x="105897" y="2478041"/>
            <a:chExt cx="8612913" cy="6820461"/>
          </a:xfrm>
        </p:grpSpPr>
        <p:sp>
          <p:nvSpPr>
            <p:cNvPr id="94" name="Google Shape;94;p7"/>
            <p:cNvSpPr/>
            <p:nvPr/>
          </p:nvSpPr>
          <p:spPr>
            <a:xfrm rot="-7373547" flipH="1">
              <a:off x="780755" y="352196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rot="-7373547" flipH="1">
              <a:off x="3268269" y="4048729"/>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7"/>
          <p:cNvGrpSpPr/>
          <p:nvPr/>
        </p:nvGrpSpPr>
        <p:grpSpPr>
          <a:xfrm>
            <a:off x="5434495" y="-3768023"/>
            <a:ext cx="7418870" cy="7678213"/>
            <a:chOff x="11683645" y="2355302"/>
            <a:chExt cx="7418870" cy="7678213"/>
          </a:xfrm>
        </p:grpSpPr>
        <p:sp>
          <p:nvSpPr>
            <p:cNvPr id="97" name="Google Shape;97;p7"/>
            <p:cNvSpPr/>
            <p:nvPr/>
          </p:nvSpPr>
          <p:spPr>
            <a:xfrm rot="-9479323">
              <a:off x="13712973" y="50859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rot="-9479323">
              <a:off x="12297703" y="30969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7"/>
          <p:cNvGrpSpPr/>
          <p:nvPr/>
        </p:nvGrpSpPr>
        <p:grpSpPr>
          <a:xfrm>
            <a:off x="-2287694" y="-3994000"/>
            <a:ext cx="8308564" cy="6479858"/>
            <a:chOff x="-8619394" y="1263425"/>
            <a:chExt cx="8308564" cy="6479858"/>
          </a:xfrm>
        </p:grpSpPr>
        <p:sp>
          <p:nvSpPr>
            <p:cNvPr id="100" name="Google Shape;100;p7"/>
            <p:cNvSpPr/>
            <p:nvPr/>
          </p:nvSpPr>
          <p:spPr>
            <a:xfrm rot="8937730" flipH="1">
              <a:off x="-5828760" y="2607233"/>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8937730" flipH="1">
              <a:off x="-7877224" y="2193675"/>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7"/>
          <p:cNvSpPr txBox="1">
            <a:spLocks noGrp="1"/>
          </p:cNvSpPr>
          <p:nvPr>
            <p:ph type="title"/>
          </p:nvPr>
        </p:nvSpPr>
        <p:spPr>
          <a:xfrm>
            <a:off x="1169675" y="1719650"/>
            <a:ext cx="3479400" cy="682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7"/>
          <p:cNvSpPr txBox="1">
            <a:spLocks noGrp="1"/>
          </p:cNvSpPr>
          <p:nvPr>
            <p:ph type="subTitle" idx="1"/>
          </p:nvPr>
        </p:nvSpPr>
        <p:spPr>
          <a:xfrm>
            <a:off x="1093475" y="2546375"/>
            <a:ext cx="4097400" cy="89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04" name="Google Shape;104;p7"/>
          <p:cNvCxnSpPr/>
          <p:nvPr/>
        </p:nvCxnSpPr>
        <p:spPr>
          <a:xfrm>
            <a:off x="-47050" y="544306"/>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105" name="Google Shape;105;p7"/>
          <p:cNvCxnSpPr/>
          <p:nvPr/>
        </p:nvCxnSpPr>
        <p:spPr>
          <a:xfrm>
            <a:off x="72352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106" name="Google Shape;106;p7"/>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4"/>
        <p:cNvGrpSpPr/>
        <p:nvPr/>
      </p:nvGrpSpPr>
      <p:grpSpPr>
        <a:xfrm>
          <a:off x="0" y="0"/>
          <a:ext cx="0" cy="0"/>
          <a:chOff x="0" y="0"/>
          <a:chExt cx="0" cy="0"/>
        </a:xfrm>
      </p:grpSpPr>
      <p:grpSp>
        <p:nvGrpSpPr>
          <p:cNvPr id="125" name="Google Shape;125;p9"/>
          <p:cNvGrpSpPr/>
          <p:nvPr/>
        </p:nvGrpSpPr>
        <p:grpSpPr>
          <a:xfrm>
            <a:off x="-2468832" y="-3843712"/>
            <a:ext cx="8930314" cy="6604558"/>
            <a:chOff x="-2468832" y="-3843712"/>
            <a:chExt cx="8930314" cy="6604558"/>
          </a:xfrm>
        </p:grpSpPr>
        <p:sp>
          <p:nvSpPr>
            <p:cNvPr id="126" name="Google Shape;126;p9"/>
            <p:cNvSpPr/>
            <p:nvPr/>
          </p:nvSpPr>
          <p:spPr>
            <a:xfrm rot="8937730" flipH="1">
              <a:off x="943552" y="-2375205"/>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rot="8937730" flipH="1">
              <a:off x="-1726662" y="-2913462"/>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9"/>
          <p:cNvGrpSpPr/>
          <p:nvPr/>
        </p:nvGrpSpPr>
        <p:grpSpPr>
          <a:xfrm>
            <a:off x="6288735" y="-306484"/>
            <a:ext cx="6761537" cy="8234761"/>
            <a:chOff x="6288735" y="-306484"/>
            <a:chExt cx="6761537" cy="8234761"/>
          </a:xfrm>
        </p:grpSpPr>
        <p:sp>
          <p:nvSpPr>
            <p:cNvPr id="129" name="Google Shape;129;p9"/>
            <p:cNvSpPr/>
            <p:nvPr/>
          </p:nvSpPr>
          <p:spPr>
            <a:xfrm rot="-7373547" flipH="1">
              <a:off x="7599730" y="73744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7373547" flipH="1">
              <a:off x="6963594" y="2678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9"/>
          <p:cNvGrpSpPr/>
          <p:nvPr/>
        </p:nvGrpSpPr>
        <p:grpSpPr>
          <a:xfrm>
            <a:off x="-3875080" y="1222752"/>
            <a:ext cx="7666345" cy="7117338"/>
            <a:chOff x="-3875080" y="1222752"/>
            <a:chExt cx="7666345" cy="7117338"/>
          </a:xfrm>
        </p:grpSpPr>
        <p:sp>
          <p:nvSpPr>
            <p:cNvPr id="132" name="Google Shape;132;p9"/>
            <p:cNvSpPr/>
            <p:nvPr/>
          </p:nvSpPr>
          <p:spPr>
            <a:xfrm rot="-9479323">
              <a:off x="-1598277" y="33925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rot="-9479323">
              <a:off x="-3261022" y="196439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9"/>
          <p:cNvSpPr txBox="1">
            <a:spLocks noGrp="1"/>
          </p:cNvSpPr>
          <p:nvPr>
            <p:ph type="title"/>
          </p:nvPr>
        </p:nvSpPr>
        <p:spPr>
          <a:xfrm>
            <a:off x="1879064" y="2754010"/>
            <a:ext cx="3776400" cy="6279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spcBef>
                <a:spcPts val="0"/>
              </a:spcBef>
              <a:spcAft>
                <a:spcPts val="0"/>
              </a:spcAft>
              <a:buSzPts val="4200"/>
              <a:buNone/>
              <a:defRPr sz="4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5" name="Google Shape;135;p9"/>
          <p:cNvSpPr txBox="1">
            <a:spLocks noGrp="1"/>
          </p:cNvSpPr>
          <p:nvPr>
            <p:ph type="subTitle" idx="1"/>
          </p:nvPr>
        </p:nvSpPr>
        <p:spPr>
          <a:xfrm>
            <a:off x="1783450" y="3475803"/>
            <a:ext cx="5589900" cy="771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cxnSp>
        <p:nvCxnSpPr>
          <p:cNvPr id="136" name="Google Shape;136;p9"/>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sp>
        <p:nvSpPr>
          <p:cNvPr id="137" name="Google Shape;137;p9"/>
          <p:cNvSpPr/>
          <p:nvPr/>
        </p:nvSpPr>
        <p:spPr>
          <a:xfrm>
            <a:off x="1207938" y="1376050"/>
            <a:ext cx="1691775" cy="464875"/>
          </a:xfrm>
          <a:custGeom>
            <a:avLst/>
            <a:gdLst/>
            <a:ahLst/>
            <a:cxnLst/>
            <a:rect l="l" t="t" r="r" b="b"/>
            <a:pathLst>
              <a:path w="67671" h="18595" extrusionOk="0">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6715350" y="1501923"/>
            <a:ext cx="1232503" cy="339006"/>
          </a:xfrm>
          <a:custGeom>
            <a:avLst/>
            <a:gdLst/>
            <a:ahLst/>
            <a:cxnLst/>
            <a:rect l="l" t="t" r="r" b="b"/>
            <a:pathLst>
              <a:path w="59570" h="16385" extrusionOk="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5298150" y="2095552"/>
            <a:ext cx="875324" cy="215997"/>
          </a:xfrm>
          <a:custGeom>
            <a:avLst/>
            <a:gdLst/>
            <a:ahLst/>
            <a:cxnLst/>
            <a:rect l="l" t="t" r="r" b="b"/>
            <a:pathLst>
              <a:path w="49024" h="12099" extrusionOk="0">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140;p9"/>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73"/>
        <p:cNvGrpSpPr/>
        <p:nvPr/>
      </p:nvGrpSpPr>
      <p:grpSpPr>
        <a:xfrm>
          <a:off x="0" y="0"/>
          <a:ext cx="0" cy="0"/>
          <a:chOff x="0" y="0"/>
          <a:chExt cx="0" cy="0"/>
        </a:xfrm>
      </p:grpSpPr>
      <p:grpSp>
        <p:nvGrpSpPr>
          <p:cNvPr id="174" name="Google Shape;174;p13"/>
          <p:cNvGrpSpPr/>
          <p:nvPr/>
        </p:nvGrpSpPr>
        <p:grpSpPr>
          <a:xfrm>
            <a:off x="3799235" y="2435377"/>
            <a:ext cx="8220712" cy="6596164"/>
            <a:chOff x="3799235" y="2435377"/>
            <a:chExt cx="8220712" cy="6596164"/>
          </a:xfrm>
        </p:grpSpPr>
        <p:sp>
          <p:nvSpPr>
            <p:cNvPr id="175" name="Google Shape;175;p13"/>
            <p:cNvSpPr/>
            <p:nvPr/>
          </p:nvSpPr>
          <p:spPr>
            <a:xfrm rot="-7373547" flipH="1">
              <a:off x="6569405" y="378176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rot="-7373547" flipH="1">
              <a:off x="4474094" y="34793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3"/>
          <p:cNvGrpSpPr/>
          <p:nvPr/>
        </p:nvGrpSpPr>
        <p:grpSpPr>
          <a:xfrm>
            <a:off x="-3791755" y="-2230748"/>
            <a:ext cx="6366120" cy="7945913"/>
            <a:chOff x="-10496805" y="2886777"/>
            <a:chExt cx="6366120" cy="7945913"/>
          </a:xfrm>
        </p:grpSpPr>
        <p:sp>
          <p:nvSpPr>
            <p:cNvPr id="178" name="Google Shape;178;p13"/>
            <p:cNvSpPr/>
            <p:nvPr/>
          </p:nvSpPr>
          <p:spPr>
            <a:xfrm rot="-9479323">
              <a:off x="-9520227" y="58851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rot="-9479323">
              <a:off x="-9882747" y="36284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13"/>
          <p:cNvGrpSpPr/>
          <p:nvPr/>
        </p:nvGrpSpPr>
        <p:grpSpPr>
          <a:xfrm>
            <a:off x="4867370" y="-4071642"/>
            <a:ext cx="8069311" cy="7536917"/>
            <a:chOff x="-8909405" y="115483"/>
            <a:chExt cx="8069311" cy="7536917"/>
          </a:xfrm>
        </p:grpSpPr>
        <p:sp>
          <p:nvSpPr>
            <p:cNvPr id="181" name="Google Shape;181;p13"/>
            <p:cNvSpPr/>
            <p:nvPr/>
          </p:nvSpPr>
          <p:spPr>
            <a:xfrm rot="8937730" flipH="1">
              <a:off x="-8167235" y="1045733"/>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rot="8937730" flipH="1">
              <a:off x="-6358024" y="251635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13"/>
          <p:cNvSpPr txBox="1">
            <a:spLocks noGrp="1"/>
          </p:cNvSpPr>
          <p:nvPr>
            <p:ph type="title"/>
          </p:nvPr>
        </p:nvSpPr>
        <p:spPr>
          <a:xfrm>
            <a:off x="711725" y="445025"/>
            <a:ext cx="7720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sz="3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4" name="Google Shape;184;p13"/>
          <p:cNvSpPr txBox="1">
            <a:spLocks noGrp="1"/>
          </p:cNvSpPr>
          <p:nvPr>
            <p:ph type="title" idx="2"/>
          </p:nvPr>
        </p:nvSpPr>
        <p:spPr>
          <a:xfrm>
            <a:off x="1251706" y="1771518"/>
            <a:ext cx="30759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spcBef>
                <a:spcPts val="0"/>
              </a:spcBef>
              <a:spcAft>
                <a:spcPts val="0"/>
              </a:spcAft>
              <a:buSzPts val="2800"/>
              <a:buNone/>
              <a:defRPr sz="2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5" name="Google Shape;185;p13"/>
          <p:cNvSpPr txBox="1">
            <a:spLocks noGrp="1"/>
          </p:cNvSpPr>
          <p:nvPr>
            <p:ph type="subTitle" idx="1"/>
          </p:nvPr>
        </p:nvSpPr>
        <p:spPr>
          <a:xfrm>
            <a:off x="1149588" y="2239601"/>
            <a:ext cx="2121300" cy="523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6" name="Google Shape;186;p13"/>
          <p:cNvSpPr txBox="1">
            <a:spLocks noGrp="1"/>
          </p:cNvSpPr>
          <p:nvPr>
            <p:ph type="title" idx="3" hasCustomPrompt="1"/>
          </p:nvPr>
        </p:nvSpPr>
        <p:spPr>
          <a:xfrm>
            <a:off x="1149588" y="1138218"/>
            <a:ext cx="802200" cy="63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800" i="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7" name="Google Shape;187;p13"/>
          <p:cNvSpPr txBox="1">
            <a:spLocks noGrp="1"/>
          </p:cNvSpPr>
          <p:nvPr>
            <p:ph type="title" idx="4"/>
          </p:nvPr>
        </p:nvSpPr>
        <p:spPr>
          <a:xfrm>
            <a:off x="4918369" y="1771518"/>
            <a:ext cx="30759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 name="Google Shape;188;p13"/>
          <p:cNvSpPr txBox="1">
            <a:spLocks noGrp="1"/>
          </p:cNvSpPr>
          <p:nvPr>
            <p:ph type="subTitle" idx="5"/>
          </p:nvPr>
        </p:nvSpPr>
        <p:spPr>
          <a:xfrm>
            <a:off x="4816242" y="2239601"/>
            <a:ext cx="2121300" cy="52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 name="Google Shape;189;p13"/>
          <p:cNvSpPr txBox="1">
            <a:spLocks noGrp="1"/>
          </p:cNvSpPr>
          <p:nvPr>
            <p:ph type="title" idx="6" hasCustomPrompt="1"/>
          </p:nvPr>
        </p:nvSpPr>
        <p:spPr>
          <a:xfrm>
            <a:off x="4816237" y="1138218"/>
            <a:ext cx="802200" cy="63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800" i="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0" name="Google Shape;190;p13"/>
          <p:cNvSpPr txBox="1">
            <a:spLocks noGrp="1"/>
          </p:cNvSpPr>
          <p:nvPr>
            <p:ph type="title" idx="7"/>
          </p:nvPr>
        </p:nvSpPr>
        <p:spPr>
          <a:xfrm>
            <a:off x="1251706" y="3465272"/>
            <a:ext cx="30759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1" name="Google Shape;191;p13"/>
          <p:cNvSpPr txBox="1">
            <a:spLocks noGrp="1"/>
          </p:cNvSpPr>
          <p:nvPr>
            <p:ph type="subTitle" idx="8"/>
          </p:nvPr>
        </p:nvSpPr>
        <p:spPr>
          <a:xfrm>
            <a:off x="1149588" y="3933351"/>
            <a:ext cx="2121300" cy="52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2" name="Google Shape;192;p13"/>
          <p:cNvSpPr txBox="1">
            <a:spLocks noGrp="1"/>
          </p:cNvSpPr>
          <p:nvPr>
            <p:ph type="title" idx="9" hasCustomPrompt="1"/>
          </p:nvPr>
        </p:nvSpPr>
        <p:spPr>
          <a:xfrm>
            <a:off x="1149588" y="2831969"/>
            <a:ext cx="802200" cy="63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800" i="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3" name="Google Shape;193;p13"/>
          <p:cNvSpPr txBox="1">
            <a:spLocks noGrp="1"/>
          </p:cNvSpPr>
          <p:nvPr>
            <p:ph type="title" idx="13"/>
          </p:nvPr>
        </p:nvSpPr>
        <p:spPr>
          <a:xfrm>
            <a:off x="4918369" y="3465272"/>
            <a:ext cx="30759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4" name="Google Shape;194;p13"/>
          <p:cNvSpPr txBox="1">
            <a:spLocks noGrp="1"/>
          </p:cNvSpPr>
          <p:nvPr>
            <p:ph type="subTitle" idx="14"/>
          </p:nvPr>
        </p:nvSpPr>
        <p:spPr>
          <a:xfrm>
            <a:off x="4816242" y="3933351"/>
            <a:ext cx="2121300" cy="52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5" name="Google Shape;195;p13"/>
          <p:cNvSpPr txBox="1">
            <a:spLocks noGrp="1"/>
          </p:cNvSpPr>
          <p:nvPr>
            <p:ph type="title" idx="15" hasCustomPrompt="1"/>
          </p:nvPr>
        </p:nvSpPr>
        <p:spPr>
          <a:xfrm>
            <a:off x="4816237" y="2831969"/>
            <a:ext cx="802200" cy="63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800" i="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cxnSp>
        <p:nvCxnSpPr>
          <p:cNvPr id="196" name="Google Shape;196;p13"/>
          <p:cNvCxnSpPr/>
          <p:nvPr/>
        </p:nvCxnSpPr>
        <p:spPr>
          <a:xfrm>
            <a:off x="843227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13"/>
          <p:cNvCxnSpPr/>
          <p:nvPr/>
        </p:nvCxnSpPr>
        <p:spPr>
          <a:xfrm>
            <a:off x="72352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198" name="Google Shape;198;p13"/>
          <p:cNvCxnSpPr/>
          <p:nvPr/>
        </p:nvCxnSpPr>
        <p:spPr>
          <a:xfrm rot="10800000">
            <a:off x="-47050" y="4622600"/>
            <a:ext cx="924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99"/>
        <p:cNvGrpSpPr/>
        <p:nvPr/>
      </p:nvGrpSpPr>
      <p:grpSpPr>
        <a:xfrm>
          <a:off x="0" y="0"/>
          <a:ext cx="0" cy="0"/>
          <a:chOff x="0" y="0"/>
          <a:chExt cx="0" cy="0"/>
        </a:xfrm>
      </p:grpSpPr>
      <p:grpSp>
        <p:nvGrpSpPr>
          <p:cNvPr id="200" name="Google Shape;200;p14"/>
          <p:cNvGrpSpPr/>
          <p:nvPr/>
        </p:nvGrpSpPr>
        <p:grpSpPr>
          <a:xfrm>
            <a:off x="3797298" y="2319577"/>
            <a:ext cx="8540749" cy="6545489"/>
            <a:chOff x="2810973" y="6645577"/>
            <a:chExt cx="8540749" cy="6545489"/>
          </a:xfrm>
        </p:grpSpPr>
        <p:sp>
          <p:nvSpPr>
            <p:cNvPr id="201" name="Google Shape;201;p14"/>
            <p:cNvSpPr/>
            <p:nvPr/>
          </p:nvSpPr>
          <p:spPr>
            <a:xfrm rot="-7373547" flipH="1">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7373547" flipH="1">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4"/>
          <p:cNvGrpSpPr/>
          <p:nvPr/>
        </p:nvGrpSpPr>
        <p:grpSpPr>
          <a:xfrm>
            <a:off x="4961715" y="-3783460"/>
            <a:ext cx="7808105" cy="7141912"/>
            <a:chOff x="-16071160" y="5014390"/>
            <a:chExt cx="7808105" cy="7141912"/>
          </a:xfrm>
        </p:grpSpPr>
        <p:sp>
          <p:nvSpPr>
            <p:cNvPr id="204" name="Google Shape;204;p14"/>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4"/>
          <p:cNvGrpSpPr/>
          <p:nvPr/>
        </p:nvGrpSpPr>
        <p:grpSpPr>
          <a:xfrm>
            <a:off x="-3757180" y="226408"/>
            <a:ext cx="7179586" cy="8386867"/>
            <a:chOff x="-9622530" y="-1457817"/>
            <a:chExt cx="7179586" cy="8386867"/>
          </a:xfrm>
        </p:grpSpPr>
        <p:sp>
          <p:nvSpPr>
            <p:cNvPr id="207" name="Google Shape;207;p14"/>
            <p:cNvSpPr/>
            <p:nvPr/>
          </p:nvSpPr>
          <p:spPr>
            <a:xfrm rot="8937730" flipH="1">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rot="8937730" flipH="1">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4"/>
          <p:cNvSpPr txBox="1">
            <a:spLocks noGrp="1"/>
          </p:cNvSpPr>
          <p:nvPr>
            <p:ph type="title"/>
          </p:nvPr>
        </p:nvSpPr>
        <p:spPr>
          <a:xfrm>
            <a:off x="804500" y="3358443"/>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10" name="Google Shape;210;p14"/>
          <p:cNvSpPr txBox="1">
            <a:spLocks noGrp="1"/>
          </p:cNvSpPr>
          <p:nvPr>
            <p:ph type="subTitle" idx="1"/>
          </p:nvPr>
        </p:nvSpPr>
        <p:spPr>
          <a:xfrm>
            <a:off x="715553" y="3803877"/>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1" name="Google Shape;211;p14"/>
          <p:cNvSpPr txBox="1">
            <a:spLocks noGrp="1"/>
          </p:cNvSpPr>
          <p:nvPr>
            <p:ph type="title" idx="2"/>
          </p:nvPr>
        </p:nvSpPr>
        <p:spPr>
          <a:xfrm>
            <a:off x="3331300" y="3358443"/>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12" name="Google Shape;212;p14"/>
          <p:cNvSpPr txBox="1">
            <a:spLocks noGrp="1"/>
          </p:cNvSpPr>
          <p:nvPr>
            <p:ph type="subTitle" idx="3"/>
          </p:nvPr>
        </p:nvSpPr>
        <p:spPr>
          <a:xfrm>
            <a:off x="3242353" y="3803877"/>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3" name="Google Shape;213;p14"/>
          <p:cNvSpPr txBox="1">
            <a:spLocks noGrp="1"/>
          </p:cNvSpPr>
          <p:nvPr>
            <p:ph type="title" idx="4"/>
          </p:nvPr>
        </p:nvSpPr>
        <p:spPr>
          <a:xfrm>
            <a:off x="5858100" y="3358443"/>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14" name="Google Shape;214;p14"/>
          <p:cNvSpPr txBox="1">
            <a:spLocks noGrp="1"/>
          </p:cNvSpPr>
          <p:nvPr>
            <p:ph type="subTitle" idx="5"/>
          </p:nvPr>
        </p:nvSpPr>
        <p:spPr>
          <a:xfrm>
            <a:off x="5769153" y="3803877"/>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5" name="Google Shape;215;p14"/>
          <p:cNvSpPr txBox="1">
            <a:spLocks noGrp="1"/>
          </p:cNvSpPr>
          <p:nvPr>
            <p:ph type="title" idx="6"/>
          </p:nvPr>
        </p:nvSpPr>
        <p:spPr>
          <a:xfrm>
            <a:off x="711725" y="445025"/>
            <a:ext cx="772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16" name="Google Shape;216;p14"/>
          <p:cNvCxnSpPr/>
          <p:nvPr/>
        </p:nvCxnSpPr>
        <p:spPr>
          <a:xfrm rot="10800000">
            <a:off x="-47050" y="1105950"/>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217" name="Google Shape;217;p14"/>
          <p:cNvCxnSpPr/>
          <p:nvPr/>
        </p:nvCxnSpPr>
        <p:spPr>
          <a:xfrm>
            <a:off x="843227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218" name="Google Shape;218;p14"/>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400" y="538250"/>
            <a:ext cx="7713000" cy="479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1pPr>
            <a:lvl2pPr lvl="1">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2pPr>
            <a:lvl3pPr lvl="2">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3pPr>
            <a:lvl4pPr lvl="3">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4pPr>
            <a:lvl5pPr lvl="4">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5pPr>
            <a:lvl6pPr lvl="5">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6pPr>
            <a:lvl7pPr lvl="6">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7pPr>
            <a:lvl8pPr lvl="7">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8pPr>
            <a:lvl9pPr lvl="8">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9pPr>
          </a:lstStyle>
          <a:p>
            <a:endParaRPr/>
          </a:p>
        </p:txBody>
      </p:sp>
      <p:sp>
        <p:nvSpPr>
          <p:cNvPr id="7" name="Google Shape;7;p1"/>
          <p:cNvSpPr txBox="1">
            <a:spLocks noGrp="1"/>
          </p:cNvSpPr>
          <p:nvPr>
            <p:ph type="body" idx="1"/>
          </p:nvPr>
        </p:nvSpPr>
        <p:spPr>
          <a:xfrm>
            <a:off x="715550" y="1152475"/>
            <a:ext cx="7713000" cy="345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ssistant"/>
              <a:buChar char="●"/>
              <a:defRPr sz="1800">
                <a:solidFill>
                  <a:schemeClr val="dk1"/>
                </a:solidFill>
                <a:latin typeface="Assistant"/>
                <a:ea typeface="Assistant"/>
                <a:cs typeface="Assistant"/>
                <a:sym typeface="Assistant"/>
              </a:defRPr>
            </a:lvl1pPr>
            <a:lvl2pPr marL="914400" lvl="1"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8" r:id="rId7"/>
    <p:sldLayoutId id="2147483659" r:id="rId8"/>
    <p:sldLayoutId id="2147483660" r:id="rId9"/>
    <p:sldLayoutId id="2147483667" r:id="rId10"/>
    <p:sldLayoutId id="2147483668" r:id="rId11"/>
    <p:sldLayoutId id="2147483681" r:id="rId12"/>
    <p:sldLayoutId id="2147483682" r:id="rId13"/>
    <p:sldLayoutId id="2147483683" r:id="rId14"/>
    <p:sldLayoutId id="214748368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2"/>
          <p:cNvSpPr txBox="1">
            <a:spLocks noGrp="1"/>
          </p:cNvSpPr>
          <p:nvPr>
            <p:ph type="ctrTitle"/>
          </p:nvPr>
        </p:nvSpPr>
        <p:spPr>
          <a:xfrm>
            <a:off x="926210" y="753669"/>
            <a:ext cx="6125400" cy="1897500"/>
          </a:xfrm>
          <a:prstGeom prst="rect">
            <a:avLst/>
          </a:prstGeom>
        </p:spPr>
        <p:txBody>
          <a:bodyPr spcFirstLastPara="1" wrap="square" lIns="91425" tIns="91425" rIns="91425" bIns="91425" anchor="ctr" anchorCtr="0">
            <a:noAutofit/>
          </a:bodyPr>
          <a:lstStyle/>
          <a:p>
            <a:pPr marL="0" lvl="0" indent="0" algn="l" rtl="0">
              <a:spcBef>
                <a:spcPts val="0"/>
              </a:spcBef>
              <a:spcAft>
                <a:spcPts val="200"/>
              </a:spcAft>
              <a:buNone/>
            </a:pPr>
            <a:r>
              <a:rPr lang="en-US" sz="3600" dirty="0">
                <a:solidFill>
                  <a:schemeClr val="dk1"/>
                </a:solidFill>
              </a:rPr>
              <a:t>Customer reviews of several airlines' services and their predicted responses</a:t>
            </a:r>
            <a:r>
              <a:rPr lang="en-US" dirty="0">
                <a:solidFill>
                  <a:schemeClr val="dk1"/>
                </a:solidFill>
              </a:rPr>
              <a:t>.</a:t>
            </a:r>
            <a:endParaRPr lang="en-US" i="1" dirty="0">
              <a:solidFill>
                <a:schemeClr val="dk1"/>
              </a:solidFill>
            </a:endParaRPr>
          </a:p>
        </p:txBody>
      </p:sp>
      <p:sp>
        <p:nvSpPr>
          <p:cNvPr id="628" name="Google Shape;628;p42"/>
          <p:cNvSpPr/>
          <p:nvPr/>
        </p:nvSpPr>
        <p:spPr>
          <a:xfrm>
            <a:off x="4698954" y="2490949"/>
            <a:ext cx="582572" cy="588330"/>
          </a:xfrm>
          <a:custGeom>
            <a:avLst/>
            <a:gdLst/>
            <a:ahLst/>
            <a:cxnLst/>
            <a:rect l="l" t="t" r="r" b="b"/>
            <a:pathLst>
              <a:path w="207321" h="209370" extrusionOk="0">
                <a:moveTo>
                  <a:pt x="37537" y="0"/>
                </a:moveTo>
                <a:lnTo>
                  <a:pt x="0" y="36794"/>
                </a:lnTo>
                <a:lnTo>
                  <a:pt x="117677" y="156836"/>
                </a:lnTo>
                <a:lnTo>
                  <a:pt x="14344" y="156836"/>
                </a:lnTo>
                <a:lnTo>
                  <a:pt x="14344" y="209370"/>
                </a:lnTo>
                <a:lnTo>
                  <a:pt x="207320" y="209370"/>
                </a:lnTo>
                <a:lnTo>
                  <a:pt x="207320" y="16731"/>
                </a:lnTo>
                <a:lnTo>
                  <a:pt x="154787" y="16731"/>
                </a:lnTo>
                <a:lnTo>
                  <a:pt x="154787" y="119637"/>
                </a:lnTo>
                <a:lnTo>
                  <a:pt x="37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42"/>
          <p:cNvGrpSpPr/>
          <p:nvPr/>
        </p:nvGrpSpPr>
        <p:grpSpPr>
          <a:xfrm>
            <a:off x="3947021" y="2172722"/>
            <a:ext cx="5196828" cy="3200879"/>
            <a:chOff x="3653417" y="1991899"/>
            <a:chExt cx="5490574" cy="3381806"/>
          </a:xfrm>
        </p:grpSpPr>
        <p:sp>
          <p:nvSpPr>
            <p:cNvPr id="630" name="Google Shape;630;p42"/>
            <p:cNvSpPr/>
            <p:nvPr/>
          </p:nvSpPr>
          <p:spPr>
            <a:xfrm flipH="1">
              <a:off x="7831559" y="2378137"/>
              <a:ext cx="990375" cy="291099"/>
            </a:xfrm>
            <a:custGeom>
              <a:avLst/>
              <a:gdLst/>
              <a:ahLst/>
              <a:cxnLst/>
              <a:rect l="l" t="t" r="r" b="b"/>
              <a:pathLst>
                <a:path w="46263" h="13598" extrusionOk="0">
                  <a:moveTo>
                    <a:pt x="42396" y="13597"/>
                  </a:moveTo>
                  <a:lnTo>
                    <a:pt x="3893" y="13597"/>
                  </a:lnTo>
                  <a:cubicBezTo>
                    <a:pt x="3498" y="13597"/>
                    <a:pt x="3183" y="13334"/>
                    <a:pt x="3077" y="12992"/>
                  </a:cubicBezTo>
                  <a:lnTo>
                    <a:pt x="132" y="1026"/>
                  </a:lnTo>
                  <a:cubicBezTo>
                    <a:pt x="0" y="500"/>
                    <a:pt x="395" y="0"/>
                    <a:pt x="947" y="0"/>
                  </a:cubicBezTo>
                  <a:lnTo>
                    <a:pt x="45315" y="0"/>
                  </a:lnTo>
                  <a:cubicBezTo>
                    <a:pt x="45868" y="0"/>
                    <a:pt x="46262" y="500"/>
                    <a:pt x="46131" y="1026"/>
                  </a:cubicBezTo>
                  <a:lnTo>
                    <a:pt x="43185" y="12992"/>
                  </a:lnTo>
                  <a:cubicBezTo>
                    <a:pt x="43106" y="13361"/>
                    <a:pt x="42764" y="13597"/>
                    <a:pt x="42396" y="13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2"/>
            <p:cNvSpPr/>
            <p:nvPr/>
          </p:nvSpPr>
          <p:spPr>
            <a:xfrm flipH="1">
              <a:off x="7992028" y="2669218"/>
              <a:ext cx="669455" cy="109799"/>
            </a:xfrm>
            <a:custGeom>
              <a:avLst/>
              <a:gdLst/>
              <a:ahLst/>
              <a:cxnLst/>
              <a:rect l="l" t="t" r="r" b="b"/>
              <a:pathLst>
                <a:path w="31272" h="5129" extrusionOk="0">
                  <a:moveTo>
                    <a:pt x="1" y="0"/>
                  </a:moveTo>
                  <a:lnTo>
                    <a:pt x="1132" y="5129"/>
                  </a:lnTo>
                  <a:lnTo>
                    <a:pt x="30167" y="5129"/>
                  </a:lnTo>
                  <a:lnTo>
                    <a:pt x="31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2"/>
            <p:cNvSpPr/>
            <p:nvPr/>
          </p:nvSpPr>
          <p:spPr>
            <a:xfrm flipH="1">
              <a:off x="8053402" y="2778997"/>
              <a:ext cx="517997" cy="2111893"/>
            </a:xfrm>
            <a:custGeom>
              <a:avLst/>
              <a:gdLst/>
              <a:ahLst/>
              <a:cxnLst/>
              <a:rect l="l" t="t" r="r" b="b"/>
              <a:pathLst>
                <a:path w="24197" h="98652" extrusionOk="0">
                  <a:moveTo>
                    <a:pt x="24197" y="98652"/>
                  </a:moveTo>
                  <a:lnTo>
                    <a:pt x="1" y="98652"/>
                  </a:lnTo>
                  <a:lnTo>
                    <a:pt x="1631" y="1"/>
                  </a:lnTo>
                  <a:lnTo>
                    <a:pt x="212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2"/>
            <p:cNvSpPr/>
            <p:nvPr/>
          </p:nvSpPr>
          <p:spPr>
            <a:xfrm flipH="1">
              <a:off x="8003288" y="2322391"/>
              <a:ext cx="646357" cy="55189"/>
            </a:xfrm>
            <a:custGeom>
              <a:avLst/>
              <a:gdLst/>
              <a:ahLst/>
              <a:cxnLst/>
              <a:rect l="l" t="t" r="r" b="b"/>
              <a:pathLst>
                <a:path w="30193" h="2578" extrusionOk="0">
                  <a:moveTo>
                    <a:pt x="0" y="0"/>
                  </a:moveTo>
                  <a:lnTo>
                    <a:pt x="0" y="2578"/>
                  </a:lnTo>
                  <a:lnTo>
                    <a:pt x="30193" y="2578"/>
                  </a:lnTo>
                  <a:lnTo>
                    <a:pt x="30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2"/>
            <p:cNvSpPr/>
            <p:nvPr/>
          </p:nvSpPr>
          <p:spPr>
            <a:xfrm flipH="1">
              <a:off x="7952617" y="2279597"/>
              <a:ext cx="747700" cy="43372"/>
            </a:xfrm>
            <a:custGeom>
              <a:avLst/>
              <a:gdLst/>
              <a:ahLst/>
              <a:cxnLst/>
              <a:rect l="l" t="t" r="r" b="b"/>
              <a:pathLst>
                <a:path w="34927" h="2026" extrusionOk="0">
                  <a:moveTo>
                    <a:pt x="999" y="1"/>
                  </a:moveTo>
                  <a:cubicBezTo>
                    <a:pt x="447" y="1"/>
                    <a:pt x="0" y="448"/>
                    <a:pt x="0" y="1000"/>
                  </a:cubicBezTo>
                  <a:cubicBezTo>
                    <a:pt x="0" y="1552"/>
                    <a:pt x="447" y="2026"/>
                    <a:pt x="999" y="2026"/>
                  </a:cubicBezTo>
                  <a:lnTo>
                    <a:pt x="33901" y="2026"/>
                  </a:lnTo>
                  <a:cubicBezTo>
                    <a:pt x="34453" y="2026"/>
                    <a:pt x="34927" y="1552"/>
                    <a:pt x="34927" y="1000"/>
                  </a:cubicBezTo>
                  <a:cubicBezTo>
                    <a:pt x="34927" y="448"/>
                    <a:pt x="34453" y="1"/>
                    <a:pt x="33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2"/>
            <p:cNvSpPr/>
            <p:nvPr/>
          </p:nvSpPr>
          <p:spPr>
            <a:xfrm flipH="1">
              <a:off x="8019622" y="2085365"/>
              <a:ext cx="614267" cy="169483"/>
            </a:xfrm>
            <a:custGeom>
              <a:avLst/>
              <a:gdLst/>
              <a:ahLst/>
              <a:cxnLst/>
              <a:rect l="l" t="t" r="r" b="b"/>
              <a:pathLst>
                <a:path w="28694" h="7917" extrusionOk="0">
                  <a:moveTo>
                    <a:pt x="26458" y="7916"/>
                  </a:moveTo>
                  <a:lnTo>
                    <a:pt x="2815" y="7916"/>
                  </a:lnTo>
                  <a:lnTo>
                    <a:pt x="0" y="0"/>
                  </a:lnTo>
                  <a:lnTo>
                    <a:pt x="28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2"/>
            <p:cNvSpPr/>
            <p:nvPr/>
          </p:nvSpPr>
          <p:spPr>
            <a:xfrm flipH="1">
              <a:off x="7975137" y="1991899"/>
              <a:ext cx="702658" cy="93487"/>
            </a:xfrm>
            <a:custGeom>
              <a:avLst/>
              <a:gdLst/>
              <a:ahLst/>
              <a:cxnLst/>
              <a:rect l="l" t="t" r="r" b="b"/>
              <a:pathLst>
                <a:path w="32823" h="4367" extrusionOk="0">
                  <a:moveTo>
                    <a:pt x="0" y="0"/>
                  </a:moveTo>
                  <a:lnTo>
                    <a:pt x="1105" y="4366"/>
                  </a:lnTo>
                  <a:lnTo>
                    <a:pt x="31692" y="4366"/>
                  </a:lnTo>
                  <a:lnTo>
                    <a:pt x="32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2"/>
            <p:cNvSpPr/>
            <p:nvPr/>
          </p:nvSpPr>
          <p:spPr>
            <a:xfrm flipH="1">
              <a:off x="8048329" y="2254828"/>
              <a:ext cx="556274" cy="49558"/>
            </a:xfrm>
            <a:custGeom>
              <a:avLst/>
              <a:gdLst/>
              <a:ahLst/>
              <a:cxnLst/>
              <a:rect l="l" t="t" r="r" b="b"/>
              <a:pathLst>
                <a:path w="25985" h="2315" extrusionOk="0">
                  <a:moveTo>
                    <a:pt x="0" y="0"/>
                  </a:moveTo>
                  <a:lnTo>
                    <a:pt x="0" y="2315"/>
                  </a:lnTo>
                  <a:lnTo>
                    <a:pt x="25985" y="2315"/>
                  </a:lnTo>
                  <a:lnTo>
                    <a:pt x="25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2"/>
            <p:cNvSpPr/>
            <p:nvPr/>
          </p:nvSpPr>
          <p:spPr>
            <a:xfrm flipH="1">
              <a:off x="8521819" y="2084787"/>
              <a:ext cx="46754" cy="170061"/>
            </a:xfrm>
            <a:custGeom>
              <a:avLst/>
              <a:gdLst/>
              <a:ahLst/>
              <a:cxnLst/>
              <a:rect l="l" t="t" r="r" b="b"/>
              <a:pathLst>
                <a:path w="2184" h="7944" fill="none" extrusionOk="0">
                  <a:moveTo>
                    <a:pt x="0" y="1"/>
                  </a:moveTo>
                  <a:lnTo>
                    <a:pt x="2183" y="7943"/>
                  </a:lnTo>
                </a:path>
              </a:pathLst>
            </a:custGeom>
            <a:noFill/>
            <a:ln w="10525" cap="flat" cmpd="sng">
              <a:solidFill>
                <a:schemeClr val="dk2"/>
              </a:solidFill>
              <a:prstDash val="solid"/>
              <a:miter lim="263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2"/>
            <p:cNvSpPr/>
            <p:nvPr/>
          </p:nvSpPr>
          <p:spPr>
            <a:xfrm flipH="1">
              <a:off x="8373185" y="2084787"/>
              <a:ext cx="21" cy="170061"/>
            </a:xfrm>
            <a:custGeom>
              <a:avLst/>
              <a:gdLst/>
              <a:ahLst/>
              <a:cxnLst/>
              <a:rect l="l" t="t" r="r" b="b"/>
              <a:pathLst>
                <a:path w="1" h="7944" fill="none" extrusionOk="0">
                  <a:moveTo>
                    <a:pt x="0" y="1"/>
                  </a:moveTo>
                  <a:lnTo>
                    <a:pt x="0" y="7943"/>
                  </a:lnTo>
                </a:path>
              </a:pathLst>
            </a:custGeom>
            <a:noFill/>
            <a:ln w="10525" cap="flat" cmpd="sng">
              <a:solidFill>
                <a:schemeClr val="dk2"/>
              </a:solidFill>
              <a:prstDash val="solid"/>
              <a:miter lim="263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2"/>
            <p:cNvSpPr/>
            <p:nvPr/>
          </p:nvSpPr>
          <p:spPr>
            <a:xfrm flipH="1">
              <a:off x="8096748" y="2084787"/>
              <a:ext cx="46754" cy="170061"/>
            </a:xfrm>
            <a:custGeom>
              <a:avLst/>
              <a:gdLst/>
              <a:ahLst/>
              <a:cxnLst/>
              <a:rect l="l" t="t" r="r" b="b"/>
              <a:pathLst>
                <a:path w="2184" h="7944" fill="none" extrusionOk="0">
                  <a:moveTo>
                    <a:pt x="2184" y="1"/>
                  </a:moveTo>
                  <a:lnTo>
                    <a:pt x="1" y="7943"/>
                  </a:lnTo>
                </a:path>
              </a:pathLst>
            </a:custGeom>
            <a:noFill/>
            <a:ln w="10525" cap="flat" cmpd="sng">
              <a:solidFill>
                <a:schemeClr val="dk2"/>
              </a:solidFill>
              <a:prstDash val="solid"/>
              <a:miter lim="263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2"/>
            <p:cNvSpPr/>
            <p:nvPr/>
          </p:nvSpPr>
          <p:spPr>
            <a:xfrm flipH="1">
              <a:off x="8280297" y="2084787"/>
              <a:ext cx="21" cy="170061"/>
            </a:xfrm>
            <a:custGeom>
              <a:avLst/>
              <a:gdLst/>
              <a:ahLst/>
              <a:cxnLst/>
              <a:rect l="l" t="t" r="r" b="b"/>
              <a:pathLst>
                <a:path w="1" h="7944" fill="none" extrusionOk="0">
                  <a:moveTo>
                    <a:pt x="1" y="1"/>
                  </a:moveTo>
                  <a:lnTo>
                    <a:pt x="1" y="7943"/>
                  </a:lnTo>
                </a:path>
              </a:pathLst>
            </a:custGeom>
            <a:noFill/>
            <a:ln w="10525" cap="flat" cmpd="sng">
              <a:solidFill>
                <a:schemeClr val="dk2"/>
              </a:solidFill>
              <a:prstDash val="solid"/>
              <a:miter lim="263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flipH="1">
              <a:off x="8579257" y="2378137"/>
              <a:ext cx="74348" cy="291099"/>
            </a:xfrm>
            <a:custGeom>
              <a:avLst/>
              <a:gdLst/>
              <a:ahLst/>
              <a:cxnLst/>
              <a:rect l="l" t="t" r="r" b="b"/>
              <a:pathLst>
                <a:path w="3473" h="13598" fill="none" extrusionOk="0">
                  <a:moveTo>
                    <a:pt x="1" y="0"/>
                  </a:moveTo>
                  <a:lnTo>
                    <a:pt x="3473" y="13597"/>
                  </a:lnTo>
                </a:path>
              </a:pathLst>
            </a:custGeom>
            <a:noFill/>
            <a:ln w="10525" cap="flat" cmpd="sng">
              <a:solidFill>
                <a:schemeClr val="dk2"/>
              </a:solidFill>
              <a:prstDash val="solid"/>
              <a:miter lim="263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2"/>
            <p:cNvSpPr/>
            <p:nvPr/>
          </p:nvSpPr>
          <p:spPr>
            <a:xfrm flipH="1">
              <a:off x="8373185" y="2378137"/>
              <a:ext cx="21" cy="291099"/>
            </a:xfrm>
            <a:custGeom>
              <a:avLst/>
              <a:gdLst/>
              <a:ahLst/>
              <a:cxnLst/>
              <a:rect l="l" t="t" r="r" b="b"/>
              <a:pathLst>
                <a:path w="1" h="13598" fill="none" extrusionOk="0">
                  <a:moveTo>
                    <a:pt x="0" y="0"/>
                  </a:moveTo>
                  <a:lnTo>
                    <a:pt x="0" y="13597"/>
                  </a:lnTo>
                </a:path>
              </a:pathLst>
            </a:custGeom>
            <a:noFill/>
            <a:ln w="10525" cap="flat" cmpd="sng">
              <a:solidFill>
                <a:schemeClr val="dk2"/>
              </a:solidFill>
              <a:prstDash val="solid"/>
              <a:miter lim="263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flipH="1">
              <a:off x="7999900" y="2378137"/>
              <a:ext cx="74348" cy="291099"/>
            </a:xfrm>
            <a:custGeom>
              <a:avLst/>
              <a:gdLst/>
              <a:ahLst/>
              <a:cxnLst/>
              <a:rect l="l" t="t" r="r" b="b"/>
              <a:pathLst>
                <a:path w="3473" h="13598" fill="none" extrusionOk="0">
                  <a:moveTo>
                    <a:pt x="3472" y="0"/>
                  </a:moveTo>
                  <a:lnTo>
                    <a:pt x="1" y="13597"/>
                  </a:lnTo>
                </a:path>
              </a:pathLst>
            </a:custGeom>
            <a:noFill/>
            <a:ln w="10525" cap="flat" cmpd="sng">
              <a:solidFill>
                <a:schemeClr val="dk2"/>
              </a:solidFill>
              <a:prstDash val="solid"/>
              <a:miter lim="263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flipH="1">
              <a:off x="8280297" y="2378137"/>
              <a:ext cx="21" cy="291099"/>
            </a:xfrm>
            <a:custGeom>
              <a:avLst/>
              <a:gdLst/>
              <a:ahLst/>
              <a:cxnLst/>
              <a:rect l="l" t="t" r="r" b="b"/>
              <a:pathLst>
                <a:path w="1" h="13598" fill="none" extrusionOk="0">
                  <a:moveTo>
                    <a:pt x="1" y="0"/>
                  </a:moveTo>
                  <a:lnTo>
                    <a:pt x="1" y="13597"/>
                  </a:lnTo>
                </a:path>
              </a:pathLst>
            </a:custGeom>
            <a:noFill/>
            <a:ln w="10525" cap="flat" cmpd="sng">
              <a:solidFill>
                <a:schemeClr val="dk2"/>
              </a:solidFill>
              <a:prstDash val="solid"/>
              <a:miter lim="263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flipH="1">
              <a:off x="4007549" y="2875267"/>
              <a:ext cx="3928747" cy="2015623"/>
            </a:xfrm>
            <a:custGeom>
              <a:avLst/>
              <a:gdLst/>
              <a:ahLst/>
              <a:cxnLst/>
              <a:rect l="l" t="t" r="r" b="b"/>
              <a:pathLst>
                <a:path w="183522" h="94155" extrusionOk="0">
                  <a:moveTo>
                    <a:pt x="183522" y="22882"/>
                  </a:moveTo>
                  <a:lnTo>
                    <a:pt x="183522" y="94155"/>
                  </a:lnTo>
                  <a:lnTo>
                    <a:pt x="0" y="94155"/>
                  </a:lnTo>
                  <a:lnTo>
                    <a:pt x="0" y="11047"/>
                  </a:lnTo>
                  <a:cubicBezTo>
                    <a:pt x="17569" y="6655"/>
                    <a:pt x="56098" y="1"/>
                    <a:pt x="87606" y="15571"/>
                  </a:cubicBezTo>
                  <a:cubicBezTo>
                    <a:pt x="124820" y="33954"/>
                    <a:pt x="172581" y="25223"/>
                    <a:pt x="183522" y="22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flipH="1">
              <a:off x="6898284" y="3008075"/>
              <a:ext cx="1001992" cy="1945907"/>
            </a:xfrm>
            <a:custGeom>
              <a:avLst/>
              <a:gdLst/>
              <a:ahLst/>
              <a:cxnLst/>
              <a:rect l="l" t="t" r="r" b="b"/>
              <a:pathLst>
                <a:path w="45842" h="130554" extrusionOk="0">
                  <a:moveTo>
                    <a:pt x="45841" y="128055"/>
                  </a:moveTo>
                  <a:lnTo>
                    <a:pt x="37215" y="130553"/>
                  </a:lnTo>
                  <a:lnTo>
                    <a:pt x="0" y="2499"/>
                  </a:lnTo>
                  <a:lnTo>
                    <a:pt x="86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flipH="1">
              <a:off x="6774118" y="2983375"/>
              <a:ext cx="887021" cy="1923177"/>
            </a:xfrm>
            <a:custGeom>
              <a:avLst/>
              <a:gdLst/>
              <a:ahLst/>
              <a:cxnLst/>
              <a:rect l="l" t="t" r="r" b="b"/>
              <a:pathLst>
                <a:path w="40582" h="129029" extrusionOk="0">
                  <a:moveTo>
                    <a:pt x="40581" y="128055"/>
                  </a:moveTo>
                  <a:lnTo>
                    <a:pt x="37241" y="129028"/>
                  </a:lnTo>
                  <a:lnTo>
                    <a:pt x="0" y="974"/>
                  </a:lnTo>
                  <a:lnTo>
                    <a:pt x="33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flipH="1">
              <a:off x="5974278" y="3042291"/>
              <a:ext cx="1054621" cy="1945520"/>
            </a:xfrm>
            <a:custGeom>
              <a:avLst/>
              <a:gdLst/>
              <a:ahLst/>
              <a:cxnLst/>
              <a:rect l="l" t="t" r="r" b="b"/>
              <a:pathLst>
                <a:path w="45948" h="130528" extrusionOk="0">
                  <a:moveTo>
                    <a:pt x="45947" y="128029"/>
                  </a:moveTo>
                  <a:lnTo>
                    <a:pt x="37347" y="130528"/>
                  </a:lnTo>
                  <a:lnTo>
                    <a:pt x="1" y="2499"/>
                  </a:lnTo>
                  <a:lnTo>
                    <a:pt x="8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flipH="1">
              <a:off x="5843286" y="3015250"/>
              <a:ext cx="930862" cy="1923565"/>
            </a:xfrm>
            <a:custGeom>
              <a:avLst/>
              <a:gdLst/>
              <a:ahLst/>
              <a:cxnLst/>
              <a:rect l="l" t="t" r="r" b="b"/>
              <a:pathLst>
                <a:path w="40556" h="129055" extrusionOk="0">
                  <a:moveTo>
                    <a:pt x="40555" y="128081"/>
                  </a:moveTo>
                  <a:lnTo>
                    <a:pt x="37215" y="129054"/>
                  </a:lnTo>
                  <a:lnTo>
                    <a:pt x="1" y="973"/>
                  </a:lnTo>
                  <a:lnTo>
                    <a:pt x="3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flipH="1">
              <a:off x="4961604" y="3309250"/>
              <a:ext cx="1050371" cy="1843422"/>
            </a:xfrm>
            <a:custGeom>
              <a:avLst/>
              <a:gdLst/>
              <a:ahLst/>
              <a:cxnLst/>
              <a:rect l="l" t="t" r="r" b="b"/>
              <a:pathLst>
                <a:path w="45948" h="130554" extrusionOk="0">
                  <a:moveTo>
                    <a:pt x="45947" y="128029"/>
                  </a:moveTo>
                  <a:lnTo>
                    <a:pt x="37347" y="130554"/>
                  </a:lnTo>
                  <a:lnTo>
                    <a:pt x="1" y="2526"/>
                  </a:lnTo>
                  <a:lnTo>
                    <a:pt x="8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flipH="1">
              <a:off x="4839391" y="3390389"/>
              <a:ext cx="868759" cy="1717699"/>
            </a:xfrm>
            <a:custGeom>
              <a:avLst/>
              <a:gdLst/>
              <a:ahLst/>
              <a:cxnLst/>
              <a:rect l="l" t="t" r="r" b="b"/>
              <a:pathLst>
                <a:path w="40582" h="129029" extrusionOk="0">
                  <a:moveTo>
                    <a:pt x="40581" y="128055"/>
                  </a:moveTo>
                  <a:lnTo>
                    <a:pt x="37241" y="129028"/>
                  </a:lnTo>
                  <a:lnTo>
                    <a:pt x="0" y="974"/>
                  </a:lnTo>
                  <a:lnTo>
                    <a:pt x="33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flipH="1">
              <a:off x="4054393" y="3424829"/>
              <a:ext cx="983632" cy="1718727"/>
            </a:xfrm>
            <a:custGeom>
              <a:avLst/>
              <a:gdLst/>
              <a:ahLst/>
              <a:cxnLst/>
              <a:rect l="l" t="t" r="r" b="b"/>
              <a:pathLst>
                <a:path w="45948" h="130528" extrusionOk="0">
                  <a:moveTo>
                    <a:pt x="45947" y="128029"/>
                  </a:moveTo>
                  <a:lnTo>
                    <a:pt x="37347" y="130528"/>
                  </a:lnTo>
                  <a:lnTo>
                    <a:pt x="1" y="2499"/>
                  </a:lnTo>
                  <a:lnTo>
                    <a:pt x="8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flipH="1">
              <a:off x="3932220" y="3399900"/>
              <a:ext cx="868759" cy="1698976"/>
            </a:xfrm>
            <a:custGeom>
              <a:avLst/>
              <a:gdLst/>
              <a:ahLst/>
              <a:cxnLst/>
              <a:rect l="l" t="t" r="r" b="b"/>
              <a:pathLst>
                <a:path w="40582" h="129028" extrusionOk="0">
                  <a:moveTo>
                    <a:pt x="40581" y="128055"/>
                  </a:moveTo>
                  <a:lnTo>
                    <a:pt x="37215" y="129028"/>
                  </a:lnTo>
                  <a:lnTo>
                    <a:pt x="0" y="973"/>
                  </a:lnTo>
                  <a:lnTo>
                    <a:pt x="33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flipH="1">
              <a:off x="7522453" y="3116163"/>
              <a:ext cx="2944" cy="2015791"/>
            </a:xfrm>
            <a:custGeom>
              <a:avLst/>
              <a:gdLst/>
              <a:ahLst/>
              <a:cxnLst/>
              <a:rect l="l" t="t" r="r" b="b"/>
              <a:pathLst>
                <a:path w="1" h="115221" fill="none" extrusionOk="0">
                  <a:moveTo>
                    <a:pt x="1" y="1"/>
                  </a:moveTo>
                  <a:lnTo>
                    <a:pt x="1" y="115221"/>
                  </a:lnTo>
                </a:path>
              </a:pathLst>
            </a:custGeom>
            <a:noFill/>
            <a:ln w="8550" cap="flat" cmpd="sng">
              <a:solidFill>
                <a:schemeClr val="dk2"/>
              </a:solidFill>
              <a:prstDash val="solid"/>
              <a:miter lim="263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flipH="1">
              <a:off x="6988706" y="3088296"/>
              <a:ext cx="21" cy="2285409"/>
            </a:xfrm>
            <a:custGeom>
              <a:avLst/>
              <a:gdLst/>
              <a:ahLst/>
              <a:cxnLst/>
              <a:rect l="l" t="t" r="r" b="b"/>
              <a:pathLst>
                <a:path w="1" h="115221" fill="none" extrusionOk="0">
                  <a:moveTo>
                    <a:pt x="0" y="1"/>
                  </a:moveTo>
                  <a:lnTo>
                    <a:pt x="0" y="115221"/>
                  </a:lnTo>
                </a:path>
              </a:pathLst>
            </a:custGeom>
            <a:noFill/>
            <a:ln w="8550" cap="flat" cmpd="sng">
              <a:solidFill>
                <a:schemeClr val="dk2"/>
              </a:solidFill>
              <a:prstDash val="solid"/>
              <a:miter lim="263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flipH="1">
              <a:off x="6454969" y="3153546"/>
              <a:ext cx="21" cy="1660335"/>
            </a:xfrm>
            <a:custGeom>
              <a:avLst/>
              <a:gdLst/>
              <a:ahLst/>
              <a:cxnLst/>
              <a:rect l="l" t="t" r="r" b="b"/>
              <a:pathLst>
                <a:path w="1" h="115221" fill="none" extrusionOk="0">
                  <a:moveTo>
                    <a:pt x="1" y="1"/>
                  </a:moveTo>
                  <a:lnTo>
                    <a:pt x="1" y="115221"/>
                  </a:lnTo>
                </a:path>
              </a:pathLst>
            </a:custGeom>
            <a:noFill/>
            <a:ln w="8550" cap="flat" cmpd="sng">
              <a:solidFill>
                <a:schemeClr val="dk2"/>
              </a:solidFill>
              <a:prstDash val="solid"/>
              <a:miter lim="263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flipH="1">
              <a:off x="5921210" y="3285302"/>
              <a:ext cx="21" cy="1660335"/>
            </a:xfrm>
            <a:custGeom>
              <a:avLst/>
              <a:gdLst/>
              <a:ahLst/>
              <a:cxnLst/>
              <a:rect l="l" t="t" r="r" b="b"/>
              <a:pathLst>
                <a:path w="1" h="115221" fill="none" extrusionOk="0">
                  <a:moveTo>
                    <a:pt x="0" y="1"/>
                  </a:moveTo>
                  <a:lnTo>
                    <a:pt x="0" y="115221"/>
                  </a:lnTo>
                </a:path>
              </a:pathLst>
            </a:custGeom>
            <a:noFill/>
            <a:ln w="8550" cap="flat" cmpd="sng">
              <a:solidFill>
                <a:schemeClr val="dk2"/>
              </a:solidFill>
              <a:prstDash val="solid"/>
              <a:miter lim="263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flipH="1">
              <a:off x="5387473" y="3373138"/>
              <a:ext cx="21" cy="1660335"/>
            </a:xfrm>
            <a:custGeom>
              <a:avLst/>
              <a:gdLst/>
              <a:ahLst/>
              <a:cxnLst/>
              <a:rect l="l" t="t" r="r" b="b"/>
              <a:pathLst>
                <a:path w="1" h="115221" fill="none" extrusionOk="0">
                  <a:moveTo>
                    <a:pt x="1" y="1"/>
                  </a:moveTo>
                  <a:lnTo>
                    <a:pt x="1" y="115221"/>
                  </a:lnTo>
                </a:path>
              </a:pathLst>
            </a:custGeom>
            <a:noFill/>
            <a:ln w="8550" cap="flat" cmpd="sng">
              <a:solidFill>
                <a:schemeClr val="dk2"/>
              </a:solidFill>
              <a:prstDash val="solid"/>
              <a:miter lim="263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flipH="1">
              <a:off x="4853736" y="3417057"/>
              <a:ext cx="21" cy="1660335"/>
            </a:xfrm>
            <a:custGeom>
              <a:avLst/>
              <a:gdLst/>
              <a:ahLst/>
              <a:cxnLst/>
              <a:rect l="l" t="t" r="r" b="b"/>
              <a:pathLst>
                <a:path w="1" h="115221" fill="none" extrusionOk="0">
                  <a:moveTo>
                    <a:pt x="1" y="1"/>
                  </a:moveTo>
                  <a:lnTo>
                    <a:pt x="1" y="115221"/>
                  </a:lnTo>
                </a:path>
              </a:pathLst>
            </a:custGeom>
            <a:noFill/>
            <a:ln w="8550" cap="flat" cmpd="sng">
              <a:solidFill>
                <a:schemeClr val="dk2"/>
              </a:solidFill>
              <a:prstDash val="solid"/>
              <a:miter lim="263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flipH="1">
              <a:off x="4313212" y="3417057"/>
              <a:ext cx="21" cy="1660335"/>
            </a:xfrm>
            <a:custGeom>
              <a:avLst/>
              <a:gdLst/>
              <a:ahLst/>
              <a:cxnLst/>
              <a:rect l="l" t="t" r="r" b="b"/>
              <a:pathLst>
                <a:path w="1" h="115221" fill="none" extrusionOk="0">
                  <a:moveTo>
                    <a:pt x="0" y="1"/>
                  </a:moveTo>
                  <a:lnTo>
                    <a:pt x="0" y="115221"/>
                  </a:lnTo>
                </a:path>
              </a:pathLst>
            </a:custGeom>
            <a:noFill/>
            <a:ln w="8550" cap="flat" cmpd="sng">
              <a:solidFill>
                <a:schemeClr val="dk2"/>
              </a:solidFill>
              <a:prstDash val="solid"/>
              <a:miter lim="263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flipH="1">
              <a:off x="4007632" y="5001248"/>
              <a:ext cx="3947803" cy="21"/>
            </a:xfrm>
            <a:custGeom>
              <a:avLst/>
              <a:gdLst/>
              <a:ahLst/>
              <a:cxnLst/>
              <a:rect l="l" t="t" r="r" b="b"/>
              <a:pathLst>
                <a:path w="188125" h="1" fill="none" extrusionOk="0">
                  <a:moveTo>
                    <a:pt x="0" y="1"/>
                  </a:moveTo>
                  <a:lnTo>
                    <a:pt x="188124" y="1"/>
                  </a:lnTo>
                </a:path>
              </a:pathLst>
            </a:custGeom>
            <a:noFill/>
            <a:ln w="8550" cap="flat" cmpd="sng">
              <a:solidFill>
                <a:srgbClr val="3B869D"/>
              </a:solidFill>
              <a:prstDash val="solid"/>
              <a:miter lim="263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flipH="1">
              <a:off x="4007349" y="4572793"/>
              <a:ext cx="3929461" cy="21"/>
            </a:xfrm>
            <a:custGeom>
              <a:avLst/>
              <a:gdLst/>
              <a:ahLst/>
              <a:cxnLst/>
              <a:rect l="l" t="t" r="r" b="b"/>
              <a:pathLst>
                <a:path w="188125" h="1" fill="none" extrusionOk="0">
                  <a:moveTo>
                    <a:pt x="0" y="0"/>
                  </a:moveTo>
                  <a:lnTo>
                    <a:pt x="188124" y="0"/>
                  </a:lnTo>
                </a:path>
              </a:pathLst>
            </a:custGeom>
            <a:noFill/>
            <a:ln w="8550" cap="flat" cmpd="sng">
              <a:solidFill>
                <a:schemeClr val="dk2"/>
              </a:solidFill>
              <a:prstDash val="solid"/>
              <a:miter lim="263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2"/>
            <p:cNvSpPr/>
            <p:nvPr/>
          </p:nvSpPr>
          <p:spPr>
            <a:xfrm flipH="1">
              <a:off x="4007349" y="4039035"/>
              <a:ext cx="3929461" cy="21"/>
            </a:xfrm>
            <a:custGeom>
              <a:avLst/>
              <a:gdLst/>
              <a:ahLst/>
              <a:cxnLst/>
              <a:rect l="l" t="t" r="r" b="b"/>
              <a:pathLst>
                <a:path w="188125" h="1" fill="none" extrusionOk="0">
                  <a:moveTo>
                    <a:pt x="0" y="1"/>
                  </a:moveTo>
                  <a:lnTo>
                    <a:pt x="188124" y="1"/>
                  </a:lnTo>
                </a:path>
              </a:pathLst>
            </a:custGeom>
            <a:noFill/>
            <a:ln w="8550" cap="flat" cmpd="sng">
              <a:solidFill>
                <a:schemeClr val="dk2"/>
              </a:solidFill>
              <a:prstDash val="solid"/>
              <a:miter lim="263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flipH="1">
              <a:off x="4007349" y="3505854"/>
              <a:ext cx="3929461" cy="21"/>
            </a:xfrm>
            <a:custGeom>
              <a:avLst/>
              <a:gdLst/>
              <a:ahLst/>
              <a:cxnLst/>
              <a:rect l="l" t="t" r="r" b="b"/>
              <a:pathLst>
                <a:path w="188125" h="1" fill="none" extrusionOk="0">
                  <a:moveTo>
                    <a:pt x="0" y="1"/>
                  </a:moveTo>
                  <a:lnTo>
                    <a:pt x="188124" y="1"/>
                  </a:lnTo>
                </a:path>
              </a:pathLst>
            </a:custGeom>
            <a:noFill/>
            <a:ln w="8550" cap="flat" cmpd="sng">
              <a:solidFill>
                <a:schemeClr val="dk2"/>
              </a:solidFill>
              <a:prstDash val="solid"/>
              <a:miter lim="263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flipH="1">
              <a:off x="3653417" y="4879074"/>
              <a:ext cx="5490574" cy="273652"/>
            </a:xfrm>
            <a:custGeom>
              <a:avLst/>
              <a:gdLst/>
              <a:ahLst/>
              <a:cxnLst/>
              <a:rect l="l" t="t" r="r" b="b"/>
              <a:pathLst>
                <a:path w="256479" h="12783" extrusionOk="0">
                  <a:moveTo>
                    <a:pt x="1" y="0"/>
                  </a:moveTo>
                  <a:lnTo>
                    <a:pt x="1" y="12782"/>
                  </a:lnTo>
                  <a:lnTo>
                    <a:pt x="256479" y="12782"/>
                  </a:lnTo>
                  <a:lnTo>
                    <a:pt x="2564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2"/>
            <p:cNvSpPr/>
            <p:nvPr/>
          </p:nvSpPr>
          <p:spPr>
            <a:xfrm flipH="1">
              <a:off x="4007549" y="3006518"/>
              <a:ext cx="3929325" cy="566357"/>
            </a:xfrm>
            <a:custGeom>
              <a:avLst/>
              <a:gdLst/>
              <a:ahLst/>
              <a:cxnLst/>
              <a:rect l="l" t="t" r="r" b="b"/>
              <a:pathLst>
                <a:path w="183549" h="26456" extrusionOk="0">
                  <a:moveTo>
                    <a:pt x="41162" y="1"/>
                  </a:moveTo>
                  <a:cubicBezTo>
                    <a:pt x="40290" y="1"/>
                    <a:pt x="39413" y="9"/>
                    <a:pt x="38530" y="24"/>
                  </a:cubicBezTo>
                  <a:cubicBezTo>
                    <a:pt x="22987" y="287"/>
                    <a:pt x="9101" y="2917"/>
                    <a:pt x="1" y="5153"/>
                  </a:cubicBezTo>
                  <a:lnTo>
                    <a:pt x="1" y="10492"/>
                  </a:lnTo>
                  <a:cubicBezTo>
                    <a:pt x="211" y="10492"/>
                    <a:pt x="422" y="10465"/>
                    <a:pt x="632" y="10413"/>
                  </a:cubicBezTo>
                  <a:cubicBezTo>
                    <a:pt x="8880" y="8354"/>
                    <a:pt x="23961" y="5313"/>
                    <a:pt x="41000" y="5313"/>
                  </a:cubicBezTo>
                  <a:cubicBezTo>
                    <a:pt x="55745" y="5313"/>
                    <a:pt x="71957" y="7590"/>
                    <a:pt x="86475" y="14752"/>
                  </a:cubicBezTo>
                  <a:cubicBezTo>
                    <a:pt x="102203" y="22537"/>
                    <a:pt x="121428" y="26456"/>
                    <a:pt x="143625" y="26456"/>
                  </a:cubicBezTo>
                  <a:lnTo>
                    <a:pt x="145466" y="26456"/>
                  </a:lnTo>
                  <a:cubicBezTo>
                    <a:pt x="158275" y="26324"/>
                    <a:pt x="171004" y="24957"/>
                    <a:pt x="183549" y="22405"/>
                  </a:cubicBezTo>
                  <a:lnTo>
                    <a:pt x="183549" y="17067"/>
                  </a:lnTo>
                  <a:cubicBezTo>
                    <a:pt x="183365" y="17067"/>
                    <a:pt x="183181" y="17093"/>
                    <a:pt x="182997" y="17145"/>
                  </a:cubicBezTo>
                  <a:cubicBezTo>
                    <a:pt x="178139" y="18191"/>
                    <a:pt x="162639" y="21167"/>
                    <a:pt x="143697" y="21167"/>
                  </a:cubicBezTo>
                  <a:cubicBezTo>
                    <a:pt x="126437" y="21167"/>
                    <a:pt x="106319" y="18696"/>
                    <a:pt x="88790" y="10044"/>
                  </a:cubicBezTo>
                  <a:cubicBezTo>
                    <a:pt x="75314" y="3394"/>
                    <a:pt x="59324" y="1"/>
                    <a:pt x="41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2"/>
            <p:cNvSpPr/>
            <p:nvPr/>
          </p:nvSpPr>
          <p:spPr>
            <a:xfrm flipH="1">
              <a:off x="3943349" y="2943472"/>
              <a:ext cx="4059397" cy="566357"/>
            </a:xfrm>
            <a:custGeom>
              <a:avLst/>
              <a:gdLst/>
              <a:ahLst/>
              <a:cxnLst/>
              <a:rect l="l" t="t" r="r" b="b"/>
              <a:pathLst>
                <a:path w="189625" h="26456" extrusionOk="0">
                  <a:moveTo>
                    <a:pt x="44236" y="0"/>
                  </a:moveTo>
                  <a:cubicBezTo>
                    <a:pt x="43364" y="0"/>
                    <a:pt x="42488" y="8"/>
                    <a:pt x="41607" y="24"/>
                  </a:cubicBezTo>
                  <a:cubicBezTo>
                    <a:pt x="25696" y="287"/>
                    <a:pt x="11520" y="3048"/>
                    <a:pt x="2447" y="5310"/>
                  </a:cubicBezTo>
                  <a:cubicBezTo>
                    <a:pt x="948" y="5599"/>
                    <a:pt x="1" y="7072"/>
                    <a:pt x="369" y="8545"/>
                  </a:cubicBezTo>
                  <a:cubicBezTo>
                    <a:pt x="671" y="9732"/>
                    <a:pt x="1754" y="10530"/>
                    <a:pt x="2932" y="10530"/>
                  </a:cubicBezTo>
                  <a:cubicBezTo>
                    <a:pt x="3189" y="10530"/>
                    <a:pt x="3450" y="10492"/>
                    <a:pt x="3709" y="10412"/>
                  </a:cubicBezTo>
                  <a:cubicBezTo>
                    <a:pt x="11961" y="8353"/>
                    <a:pt x="27053" y="5302"/>
                    <a:pt x="44102" y="5302"/>
                  </a:cubicBezTo>
                  <a:cubicBezTo>
                    <a:pt x="58841" y="5302"/>
                    <a:pt x="75042" y="7582"/>
                    <a:pt x="89552" y="14752"/>
                  </a:cubicBezTo>
                  <a:cubicBezTo>
                    <a:pt x="105280" y="22510"/>
                    <a:pt x="124505" y="26455"/>
                    <a:pt x="146702" y="26455"/>
                  </a:cubicBezTo>
                  <a:lnTo>
                    <a:pt x="148570" y="26429"/>
                  </a:lnTo>
                  <a:cubicBezTo>
                    <a:pt x="161536" y="26297"/>
                    <a:pt x="174475" y="24903"/>
                    <a:pt x="187205" y="22273"/>
                  </a:cubicBezTo>
                  <a:cubicBezTo>
                    <a:pt x="188651" y="22010"/>
                    <a:pt x="189624" y="20564"/>
                    <a:pt x="189309" y="19117"/>
                  </a:cubicBezTo>
                  <a:cubicBezTo>
                    <a:pt x="189021" y="17880"/>
                    <a:pt x="187937" y="17052"/>
                    <a:pt x="186739" y="17052"/>
                  </a:cubicBezTo>
                  <a:cubicBezTo>
                    <a:pt x="186511" y="17052"/>
                    <a:pt x="186279" y="17082"/>
                    <a:pt x="186047" y="17145"/>
                  </a:cubicBezTo>
                  <a:cubicBezTo>
                    <a:pt x="181203" y="18191"/>
                    <a:pt x="165710" y="21166"/>
                    <a:pt x="146771" y="21166"/>
                  </a:cubicBezTo>
                  <a:cubicBezTo>
                    <a:pt x="129514" y="21166"/>
                    <a:pt x="109396" y="18696"/>
                    <a:pt x="91867" y="10044"/>
                  </a:cubicBezTo>
                  <a:cubicBezTo>
                    <a:pt x="78391" y="3394"/>
                    <a:pt x="62377" y="0"/>
                    <a:pt x="44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42"/>
          <p:cNvSpPr/>
          <p:nvPr/>
        </p:nvSpPr>
        <p:spPr>
          <a:xfrm flipH="1">
            <a:off x="2935859" y="3904195"/>
            <a:ext cx="759417" cy="338998"/>
          </a:xfrm>
          <a:custGeom>
            <a:avLst/>
            <a:gdLst/>
            <a:ahLst/>
            <a:cxnLst/>
            <a:rect l="l" t="t" r="r" b="b"/>
            <a:pathLst>
              <a:path w="5367" h="2396" extrusionOk="0">
                <a:moveTo>
                  <a:pt x="4472" y="1"/>
                </a:moveTo>
                <a:cubicBezTo>
                  <a:pt x="4104" y="1"/>
                  <a:pt x="3762" y="132"/>
                  <a:pt x="3473" y="343"/>
                </a:cubicBezTo>
                <a:lnTo>
                  <a:pt x="3052" y="579"/>
                </a:lnTo>
                <a:lnTo>
                  <a:pt x="1632" y="343"/>
                </a:lnTo>
                <a:lnTo>
                  <a:pt x="1579" y="343"/>
                </a:lnTo>
                <a:lnTo>
                  <a:pt x="1342" y="448"/>
                </a:lnTo>
                <a:cubicBezTo>
                  <a:pt x="1290" y="474"/>
                  <a:pt x="1290" y="553"/>
                  <a:pt x="1342" y="579"/>
                </a:cubicBezTo>
                <a:lnTo>
                  <a:pt x="2289" y="1027"/>
                </a:lnTo>
                <a:lnTo>
                  <a:pt x="1316" y="1605"/>
                </a:lnTo>
                <a:cubicBezTo>
                  <a:pt x="1193" y="1675"/>
                  <a:pt x="1047" y="1710"/>
                  <a:pt x="901" y="1710"/>
                </a:cubicBezTo>
                <a:cubicBezTo>
                  <a:pt x="828" y="1710"/>
                  <a:pt x="755" y="1702"/>
                  <a:pt x="685" y="1684"/>
                </a:cubicBezTo>
                <a:lnTo>
                  <a:pt x="185" y="1579"/>
                </a:lnTo>
                <a:lnTo>
                  <a:pt x="106" y="1579"/>
                </a:lnTo>
                <a:cubicBezTo>
                  <a:pt x="27" y="1605"/>
                  <a:pt x="1" y="1737"/>
                  <a:pt x="80" y="1789"/>
                </a:cubicBezTo>
                <a:lnTo>
                  <a:pt x="632" y="2315"/>
                </a:lnTo>
                <a:cubicBezTo>
                  <a:pt x="700" y="2366"/>
                  <a:pt x="768" y="2395"/>
                  <a:pt x="843" y="2395"/>
                </a:cubicBezTo>
                <a:cubicBezTo>
                  <a:pt x="884" y="2395"/>
                  <a:pt x="927" y="2386"/>
                  <a:pt x="974" y="2368"/>
                </a:cubicBezTo>
                <a:lnTo>
                  <a:pt x="1237" y="2263"/>
                </a:lnTo>
                <a:lnTo>
                  <a:pt x="2841" y="1605"/>
                </a:lnTo>
                <a:lnTo>
                  <a:pt x="5077" y="658"/>
                </a:lnTo>
                <a:cubicBezTo>
                  <a:pt x="5287" y="579"/>
                  <a:pt x="5366" y="395"/>
                  <a:pt x="5287" y="238"/>
                </a:cubicBezTo>
                <a:cubicBezTo>
                  <a:pt x="5261" y="211"/>
                  <a:pt x="5235" y="185"/>
                  <a:pt x="5208" y="159"/>
                </a:cubicBezTo>
                <a:cubicBezTo>
                  <a:pt x="4972" y="80"/>
                  <a:pt x="4709" y="27"/>
                  <a:pt x="4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F550B8-1049-1E28-5CF5-7C8F6E9E3A08}"/>
              </a:ext>
            </a:extLst>
          </p:cNvPr>
          <p:cNvPicPr>
            <a:picLocks noChangeAspect="1"/>
          </p:cNvPicPr>
          <p:nvPr/>
        </p:nvPicPr>
        <p:blipFill>
          <a:blip r:embed="rId2"/>
          <a:stretch>
            <a:fillRect/>
          </a:stretch>
        </p:blipFill>
        <p:spPr>
          <a:xfrm>
            <a:off x="1376013" y="382773"/>
            <a:ext cx="6391974" cy="3806456"/>
          </a:xfrm>
          <a:prstGeom prst="rect">
            <a:avLst/>
          </a:prstGeom>
        </p:spPr>
      </p:pic>
    </p:spTree>
    <p:extLst>
      <p:ext uri="{BB962C8B-B14F-4D97-AF65-F5344CB8AC3E}">
        <p14:creationId xmlns:p14="http://schemas.microsoft.com/office/powerpoint/2010/main" val="2663952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BE6B0C-E227-5012-BF13-5E2497485D0C}"/>
              </a:ext>
            </a:extLst>
          </p:cNvPr>
          <p:cNvPicPr>
            <a:picLocks noChangeAspect="1"/>
          </p:cNvPicPr>
          <p:nvPr/>
        </p:nvPicPr>
        <p:blipFill>
          <a:blip r:embed="rId3"/>
          <a:stretch>
            <a:fillRect/>
          </a:stretch>
        </p:blipFill>
        <p:spPr>
          <a:xfrm>
            <a:off x="1519565" y="754008"/>
            <a:ext cx="6104869" cy="3635483"/>
          </a:xfrm>
          <a:prstGeom prst="rect">
            <a:avLst/>
          </a:prstGeom>
        </p:spPr>
      </p:pic>
    </p:spTree>
    <p:extLst>
      <p:ext uri="{BB962C8B-B14F-4D97-AF65-F5344CB8AC3E}">
        <p14:creationId xmlns:p14="http://schemas.microsoft.com/office/powerpoint/2010/main" val="344237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50" name="Google Shape;850;p49"/>
          <p:cNvSpPr txBox="1">
            <a:spLocks noGrp="1"/>
          </p:cNvSpPr>
          <p:nvPr>
            <p:ph type="title" idx="6"/>
          </p:nvPr>
        </p:nvSpPr>
        <p:spPr>
          <a:xfrm>
            <a:off x="711725" y="445025"/>
            <a:ext cx="772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Airport</a:t>
            </a:r>
            <a:endParaRPr i="1" dirty="0"/>
          </a:p>
        </p:txBody>
      </p:sp>
      <p:pic>
        <p:nvPicPr>
          <p:cNvPr id="21" name="Picture 20">
            <a:extLst>
              <a:ext uri="{FF2B5EF4-FFF2-40B4-BE49-F238E27FC236}">
                <a16:creationId xmlns:a16="http://schemas.microsoft.com/office/drawing/2014/main" id="{AD196114-0399-FFA1-F060-4550D37AD934}"/>
              </a:ext>
            </a:extLst>
          </p:cNvPr>
          <p:cNvPicPr>
            <a:picLocks noChangeAspect="1"/>
          </p:cNvPicPr>
          <p:nvPr/>
        </p:nvPicPr>
        <p:blipFill>
          <a:blip r:embed="rId3"/>
          <a:stretch>
            <a:fillRect/>
          </a:stretch>
        </p:blipFill>
        <p:spPr>
          <a:xfrm>
            <a:off x="203396" y="1576257"/>
            <a:ext cx="2206353" cy="2123873"/>
          </a:xfrm>
          <a:prstGeom prst="rect">
            <a:avLst/>
          </a:prstGeom>
        </p:spPr>
      </p:pic>
      <p:pic>
        <p:nvPicPr>
          <p:cNvPr id="23" name="Picture 22">
            <a:extLst>
              <a:ext uri="{FF2B5EF4-FFF2-40B4-BE49-F238E27FC236}">
                <a16:creationId xmlns:a16="http://schemas.microsoft.com/office/drawing/2014/main" id="{C5C06793-FE59-3025-F04F-A5BAEF353F68}"/>
              </a:ext>
            </a:extLst>
          </p:cNvPr>
          <p:cNvPicPr>
            <a:picLocks noChangeAspect="1"/>
          </p:cNvPicPr>
          <p:nvPr/>
        </p:nvPicPr>
        <p:blipFill>
          <a:blip r:embed="rId4"/>
          <a:stretch>
            <a:fillRect/>
          </a:stretch>
        </p:blipFill>
        <p:spPr>
          <a:xfrm>
            <a:off x="2617381" y="1576256"/>
            <a:ext cx="2053412" cy="2123873"/>
          </a:xfrm>
          <a:prstGeom prst="rect">
            <a:avLst/>
          </a:prstGeom>
        </p:spPr>
      </p:pic>
      <p:pic>
        <p:nvPicPr>
          <p:cNvPr id="25" name="Picture 24">
            <a:extLst>
              <a:ext uri="{FF2B5EF4-FFF2-40B4-BE49-F238E27FC236}">
                <a16:creationId xmlns:a16="http://schemas.microsoft.com/office/drawing/2014/main" id="{A6234695-6B7E-3ED2-1FC8-BB4696E490E0}"/>
              </a:ext>
            </a:extLst>
          </p:cNvPr>
          <p:cNvPicPr>
            <a:picLocks noChangeAspect="1"/>
          </p:cNvPicPr>
          <p:nvPr/>
        </p:nvPicPr>
        <p:blipFill>
          <a:blip r:embed="rId5"/>
          <a:stretch>
            <a:fillRect/>
          </a:stretch>
        </p:blipFill>
        <p:spPr>
          <a:xfrm>
            <a:off x="4878425" y="1576256"/>
            <a:ext cx="3195923" cy="212387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92F23C-B4F9-12E5-B388-5ED27F342CCA}"/>
              </a:ext>
            </a:extLst>
          </p:cNvPr>
          <p:cNvPicPr>
            <a:picLocks noChangeAspect="1"/>
          </p:cNvPicPr>
          <p:nvPr/>
        </p:nvPicPr>
        <p:blipFill>
          <a:blip r:embed="rId3"/>
          <a:stretch>
            <a:fillRect/>
          </a:stretch>
        </p:blipFill>
        <p:spPr>
          <a:xfrm>
            <a:off x="3076584" y="1116419"/>
            <a:ext cx="2298332" cy="2910662"/>
          </a:xfrm>
          <a:prstGeom prst="rect">
            <a:avLst/>
          </a:prstGeom>
        </p:spPr>
      </p:pic>
      <p:pic>
        <p:nvPicPr>
          <p:cNvPr id="7" name="Picture 6">
            <a:extLst>
              <a:ext uri="{FF2B5EF4-FFF2-40B4-BE49-F238E27FC236}">
                <a16:creationId xmlns:a16="http://schemas.microsoft.com/office/drawing/2014/main" id="{F80D9DED-FEBB-B9ED-CA24-5B7196799946}"/>
              </a:ext>
            </a:extLst>
          </p:cNvPr>
          <p:cNvPicPr>
            <a:picLocks noChangeAspect="1"/>
          </p:cNvPicPr>
          <p:nvPr/>
        </p:nvPicPr>
        <p:blipFill>
          <a:blip r:embed="rId4"/>
          <a:stretch>
            <a:fillRect/>
          </a:stretch>
        </p:blipFill>
        <p:spPr>
          <a:xfrm>
            <a:off x="5675483" y="275856"/>
            <a:ext cx="2396023" cy="2910662"/>
          </a:xfrm>
          <a:prstGeom prst="rect">
            <a:avLst/>
          </a:prstGeom>
        </p:spPr>
      </p:pic>
      <p:pic>
        <p:nvPicPr>
          <p:cNvPr id="9" name="Picture 8">
            <a:extLst>
              <a:ext uri="{FF2B5EF4-FFF2-40B4-BE49-F238E27FC236}">
                <a16:creationId xmlns:a16="http://schemas.microsoft.com/office/drawing/2014/main" id="{14885FF6-F73B-F76E-DC74-5E88E92182AE}"/>
              </a:ext>
            </a:extLst>
          </p:cNvPr>
          <p:cNvPicPr>
            <a:picLocks noChangeAspect="1"/>
          </p:cNvPicPr>
          <p:nvPr/>
        </p:nvPicPr>
        <p:blipFill>
          <a:blip r:embed="rId5"/>
          <a:stretch>
            <a:fillRect/>
          </a:stretch>
        </p:blipFill>
        <p:spPr>
          <a:xfrm>
            <a:off x="230225" y="183412"/>
            <a:ext cx="2545792" cy="2910662"/>
          </a:xfrm>
          <a:prstGeom prst="rect">
            <a:avLst/>
          </a:prstGeom>
        </p:spPr>
      </p:pic>
    </p:spTree>
    <p:extLst>
      <p:ext uri="{BB962C8B-B14F-4D97-AF65-F5344CB8AC3E}">
        <p14:creationId xmlns:p14="http://schemas.microsoft.com/office/powerpoint/2010/main" val="588782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DD8A5C-0869-D62A-8BC3-9C73F1FA326A}"/>
              </a:ext>
            </a:extLst>
          </p:cNvPr>
          <p:cNvPicPr>
            <a:picLocks noChangeAspect="1"/>
          </p:cNvPicPr>
          <p:nvPr/>
        </p:nvPicPr>
        <p:blipFill>
          <a:blip r:embed="rId3"/>
          <a:stretch>
            <a:fillRect/>
          </a:stretch>
        </p:blipFill>
        <p:spPr>
          <a:xfrm>
            <a:off x="677136" y="400050"/>
            <a:ext cx="2347433" cy="2640862"/>
          </a:xfrm>
          <a:prstGeom prst="rect">
            <a:avLst/>
          </a:prstGeom>
        </p:spPr>
      </p:pic>
      <p:pic>
        <p:nvPicPr>
          <p:cNvPr id="9" name="Picture 8">
            <a:extLst>
              <a:ext uri="{FF2B5EF4-FFF2-40B4-BE49-F238E27FC236}">
                <a16:creationId xmlns:a16="http://schemas.microsoft.com/office/drawing/2014/main" id="{85AF1237-705B-C161-B003-9600990478DE}"/>
              </a:ext>
            </a:extLst>
          </p:cNvPr>
          <p:cNvPicPr>
            <a:picLocks noChangeAspect="1"/>
          </p:cNvPicPr>
          <p:nvPr/>
        </p:nvPicPr>
        <p:blipFill>
          <a:blip r:embed="rId4"/>
          <a:stretch>
            <a:fillRect/>
          </a:stretch>
        </p:blipFill>
        <p:spPr>
          <a:xfrm>
            <a:off x="3313748" y="1720481"/>
            <a:ext cx="2240499" cy="2640862"/>
          </a:xfrm>
          <a:prstGeom prst="rect">
            <a:avLst/>
          </a:prstGeom>
        </p:spPr>
      </p:pic>
      <p:pic>
        <p:nvPicPr>
          <p:cNvPr id="11" name="Picture 10">
            <a:extLst>
              <a:ext uri="{FF2B5EF4-FFF2-40B4-BE49-F238E27FC236}">
                <a16:creationId xmlns:a16="http://schemas.microsoft.com/office/drawing/2014/main" id="{78836FE4-DD28-65F0-8400-F53E31644669}"/>
              </a:ext>
            </a:extLst>
          </p:cNvPr>
          <p:cNvPicPr>
            <a:picLocks noChangeAspect="1"/>
          </p:cNvPicPr>
          <p:nvPr/>
        </p:nvPicPr>
        <p:blipFill>
          <a:blip r:embed="rId5"/>
          <a:stretch>
            <a:fillRect/>
          </a:stretch>
        </p:blipFill>
        <p:spPr>
          <a:xfrm>
            <a:off x="5843426" y="261434"/>
            <a:ext cx="2442005" cy="2637986"/>
          </a:xfrm>
          <a:prstGeom prst="rect">
            <a:avLst/>
          </a:prstGeom>
        </p:spPr>
      </p:pic>
    </p:spTree>
    <p:extLst>
      <p:ext uri="{BB962C8B-B14F-4D97-AF65-F5344CB8AC3E}">
        <p14:creationId xmlns:p14="http://schemas.microsoft.com/office/powerpoint/2010/main" val="3143371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E6E820-8B81-F232-BBD4-99838A1547BC}"/>
              </a:ext>
            </a:extLst>
          </p:cNvPr>
          <p:cNvPicPr>
            <a:picLocks noChangeAspect="1"/>
          </p:cNvPicPr>
          <p:nvPr/>
        </p:nvPicPr>
        <p:blipFill>
          <a:blip r:embed="rId3"/>
          <a:stretch>
            <a:fillRect/>
          </a:stretch>
        </p:blipFill>
        <p:spPr>
          <a:xfrm>
            <a:off x="1574800" y="869950"/>
            <a:ext cx="5994400" cy="3403600"/>
          </a:xfrm>
          <a:prstGeom prst="rect">
            <a:avLst/>
          </a:prstGeom>
        </p:spPr>
      </p:pic>
    </p:spTree>
    <p:extLst>
      <p:ext uri="{BB962C8B-B14F-4D97-AF65-F5344CB8AC3E}">
        <p14:creationId xmlns:p14="http://schemas.microsoft.com/office/powerpoint/2010/main" val="1401943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853BF7-45B6-002C-256E-5E21382CB48C}"/>
              </a:ext>
            </a:extLst>
          </p:cNvPr>
          <p:cNvPicPr>
            <a:picLocks noChangeAspect="1"/>
          </p:cNvPicPr>
          <p:nvPr/>
        </p:nvPicPr>
        <p:blipFill>
          <a:blip r:embed="rId3"/>
          <a:stretch>
            <a:fillRect/>
          </a:stretch>
        </p:blipFill>
        <p:spPr>
          <a:xfrm>
            <a:off x="4681279" y="701308"/>
            <a:ext cx="3098800" cy="1295400"/>
          </a:xfrm>
          <a:prstGeom prst="rect">
            <a:avLst/>
          </a:prstGeom>
        </p:spPr>
      </p:pic>
      <p:grpSp>
        <p:nvGrpSpPr>
          <p:cNvPr id="6" name="Google Shape;870;p50">
            <a:extLst>
              <a:ext uri="{FF2B5EF4-FFF2-40B4-BE49-F238E27FC236}">
                <a16:creationId xmlns:a16="http://schemas.microsoft.com/office/drawing/2014/main" id="{73DF441F-8E9A-45B4-F603-2F9D5A37D557}"/>
              </a:ext>
            </a:extLst>
          </p:cNvPr>
          <p:cNvGrpSpPr/>
          <p:nvPr/>
        </p:nvGrpSpPr>
        <p:grpSpPr>
          <a:xfrm>
            <a:off x="225742" y="2095115"/>
            <a:ext cx="4736362" cy="2103355"/>
            <a:chOff x="4000300" y="2508543"/>
            <a:chExt cx="4736362" cy="2103355"/>
          </a:xfrm>
        </p:grpSpPr>
        <p:sp>
          <p:nvSpPr>
            <p:cNvPr id="7" name="Google Shape;871;p50">
              <a:extLst>
                <a:ext uri="{FF2B5EF4-FFF2-40B4-BE49-F238E27FC236}">
                  <a16:creationId xmlns:a16="http://schemas.microsoft.com/office/drawing/2014/main" id="{724C248A-75F8-2B64-AD62-E6C108BD6E79}"/>
                </a:ext>
              </a:extLst>
            </p:cNvPr>
            <p:cNvSpPr/>
            <p:nvPr/>
          </p:nvSpPr>
          <p:spPr>
            <a:xfrm>
              <a:off x="4245416" y="2508543"/>
              <a:ext cx="1145307" cy="1034323"/>
            </a:xfrm>
            <a:custGeom>
              <a:avLst/>
              <a:gdLst/>
              <a:ahLst/>
              <a:cxnLst/>
              <a:rect l="l" t="t" r="r" b="b"/>
              <a:pathLst>
                <a:path w="17667" h="15955" extrusionOk="0">
                  <a:moveTo>
                    <a:pt x="1" y="1"/>
                  </a:moveTo>
                  <a:lnTo>
                    <a:pt x="1978" y="7736"/>
                  </a:lnTo>
                  <a:lnTo>
                    <a:pt x="2336" y="9199"/>
                  </a:lnTo>
                  <a:lnTo>
                    <a:pt x="2507" y="9853"/>
                  </a:lnTo>
                  <a:lnTo>
                    <a:pt x="3238" y="12748"/>
                  </a:lnTo>
                  <a:lnTo>
                    <a:pt x="4048" y="15955"/>
                  </a:lnTo>
                  <a:lnTo>
                    <a:pt x="17667" y="15924"/>
                  </a:lnTo>
                  <a:lnTo>
                    <a:pt x="14538" y="12437"/>
                  </a:lnTo>
                  <a:lnTo>
                    <a:pt x="11970" y="9573"/>
                  </a:lnTo>
                  <a:lnTo>
                    <a:pt x="11394" y="8935"/>
                  </a:lnTo>
                  <a:lnTo>
                    <a:pt x="10118" y="7503"/>
                  </a:lnTo>
                  <a:lnTo>
                    <a:pt x="3612" y="25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72;p50">
              <a:extLst>
                <a:ext uri="{FF2B5EF4-FFF2-40B4-BE49-F238E27FC236}">
                  <a16:creationId xmlns:a16="http://schemas.microsoft.com/office/drawing/2014/main" id="{B6B0413E-6883-88E2-A1EE-5D20B96E5B8C}"/>
                </a:ext>
              </a:extLst>
            </p:cNvPr>
            <p:cNvSpPr/>
            <p:nvPr/>
          </p:nvSpPr>
          <p:spPr>
            <a:xfrm>
              <a:off x="4487615" y="3459460"/>
              <a:ext cx="903112" cy="81812"/>
            </a:xfrm>
            <a:custGeom>
              <a:avLst/>
              <a:gdLst/>
              <a:ahLst/>
              <a:cxnLst/>
              <a:rect l="l" t="t" r="r" b="b"/>
              <a:pathLst>
                <a:path w="13931" h="1262" extrusionOk="0">
                  <a:moveTo>
                    <a:pt x="1" y="1"/>
                  </a:moveTo>
                  <a:lnTo>
                    <a:pt x="312" y="1262"/>
                  </a:lnTo>
                  <a:lnTo>
                    <a:pt x="13931" y="1231"/>
                  </a:lnTo>
                  <a:lnTo>
                    <a:pt x="12919" y="11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3;p50">
              <a:extLst>
                <a:ext uri="{FF2B5EF4-FFF2-40B4-BE49-F238E27FC236}">
                  <a16:creationId xmlns:a16="http://schemas.microsoft.com/office/drawing/2014/main" id="{15C2AA89-1CC5-99CD-000D-70505CB5833D}"/>
                </a:ext>
              </a:extLst>
            </p:cNvPr>
            <p:cNvSpPr/>
            <p:nvPr/>
          </p:nvSpPr>
          <p:spPr>
            <a:xfrm>
              <a:off x="6229225" y="4223350"/>
              <a:ext cx="259375" cy="205873"/>
            </a:xfrm>
            <a:custGeom>
              <a:avLst/>
              <a:gdLst/>
              <a:ahLst/>
              <a:cxnLst/>
              <a:rect l="l" t="t" r="r" b="b"/>
              <a:pathLst>
                <a:path w="4001" h="3005" extrusionOk="0">
                  <a:moveTo>
                    <a:pt x="4001" y="1"/>
                  </a:moveTo>
                  <a:lnTo>
                    <a:pt x="343" y="16"/>
                  </a:lnTo>
                  <a:lnTo>
                    <a:pt x="0" y="3005"/>
                  </a:lnTo>
                  <a:lnTo>
                    <a:pt x="732" y="2974"/>
                  </a:lnTo>
                  <a:lnTo>
                    <a:pt x="1339" y="1666"/>
                  </a:lnTo>
                  <a:lnTo>
                    <a:pt x="3020" y="1557"/>
                  </a:lnTo>
                  <a:lnTo>
                    <a:pt x="4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74;p50">
              <a:extLst>
                <a:ext uri="{FF2B5EF4-FFF2-40B4-BE49-F238E27FC236}">
                  <a16:creationId xmlns:a16="http://schemas.microsoft.com/office/drawing/2014/main" id="{533030EC-8EE7-D381-0A8B-18D04F52FE05}"/>
                </a:ext>
              </a:extLst>
            </p:cNvPr>
            <p:cNvSpPr/>
            <p:nvPr/>
          </p:nvSpPr>
          <p:spPr>
            <a:xfrm>
              <a:off x="6229227" y="4394078"/>
              <a:ext cx="59576" cy="35137"/>
            </a:xfrm>
            <a:custGeom>
              <a:avLst/>
              <a:gdLst/>
              <a:ahLst/>
              <a:cxnLst/>
              <a:rect l="l" t="t" r="r" b="b"/>
              <a:pathLst>
                <a:path w="919" h="542" extrusionOk="0">
                  <a:moveTo>
                    <a:pt x="284" y="1"/>
                  </a:moveTo>
                  <a:cubicBezTo>
                    <a:pt x="194" y="1"/>
                    <a:pt x="104" y="10"/>
                    <a:pt x="16" y="28"/>
                  </a:cubicBezTo>
                  <a:lnTo>
                    <a:pt x="0" y="542"/>
                  </a:lnTo>
                  <a:lnTo>
                    <a:pt x="0" y="542"/>
                  </a:lnTo>
                  <a:lnTo>
                    <a:pt x="732" y="511"/>
                  </a:lnTo>
                  <a:lnTo>
                    <a:pt x="919" y="137"/>
                  </a:lnTo>
                  <a:cubicBezTo>
                    <a:pt x="711" y="50"/>
                    <a:pt x="496"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75;p50">
              <a:extLst>
                <a:ext uri="{FF2B5EF4-FFF2-40B4-BE49-F238E27FC236}">
                  <a16:creationId xmlns:a16="http://schemas.microsoft.com/office/drawing/2014/main" id="{2F6EC6B2-6D31-5077-C957-3CC8773546A0}"/>
                </a:ext>
              </a:extLst>
            </p:cNvPr>
            <p:cNvSpPr/>
            <p:nvPr/>
          </p:nvSpPr>
          <p:spPr>
            <a:xfrm>
              <a:off x="6147414" y="4412100"/>
              <a:ext cx="234222" cy="199798"/>
            </a:xfrm>
            <a:custGeom>
              <a:avLst/>
              <a:gdLst/>
              <a:ahLst/>
              <a:cxnLst/>
              <a:rect l="l" t="t" r="r" b="b"/>
              <a:pathLst>
                <a:path w="3613" h="3082" extrusionOk="0">
                  <a:moveTo>
                    <a:pt x="1575" y="0"/>
                  </a:moveTo>
                  <a:cubicBezTo>
                    <a:pt x="769" y="0"/>
                    <a:pt x="1" y="642"/>
                    <a:pt x="33" y="1587"/>
                  </a:cubicBezTo>
                  <a:cubicBezTo>
                    <a:pt x="48" y="2418"/>
                    <a:pt x="748" y="3081"/>
                    <a:pt x="1576" y="3081"/>
                  </a:cubicBezTo>
                  <a:cubicBezTo>
                    <a:pt x="1586" y="3081"/>
                    <a:pt x="1595" y="3081"/>
                    <a:pt x="1605" y="3081"/>
                  </a:cubicBezTo>
                  <a:cubicBezTo>
                    <a:pt x="2975" y="3034"/>
                    <a:pt x="3613" y="1353"/>
                    <a:pt x="2617" y="419"/>
                  </a:cubicBezTo>
                  <a:cubicBezTo>
                    <a:pt x="2308" y="130"/>
                    <a:pt x="1938" y="0"/>
                    <a:pt x="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76;p50">
              <a:extLst>
                <a:ext uri="{FF2B5EF4-FFF2-40B4-BE49-F238E27FC236}">
                  <a16:creationId xmlns:a16="http://schemas.microsoft.com/office/drawing/2014/main" id="{D0140ABB-9E76-ED64-4347-CE647B2BD13C}"/>
                </a:ext>
              </a:extLst>
            </p:cNvPr>
            <p:cNvSpPr/>
            <p:nvPr/>
          </p:nvSpPr>
          <p:spPr>
            <a:xfrm>
              <a:off x="6189488" y="4453136"/>
              <a:ext cx="137694" cy="117403"/>
            </a:xfrm>
            <a:custGeom>
              <a:avLst/>
              <a:gdLst/>
              <a:ahLst/>
              <a:cxnLst/>
              <a:rect l="l" t="t" r="r" b="b"/>
              <a:pathLst>
                <a:path w="2124" h="1811" extrusionOk="0">
                  <a:moveTo>
                    <a:pt x="922" y="1"/>
                  </a:moveTo>
                  <a:cubicBezTo>
                    <a:pt x="451" y="1"/>
                    <a:pt x="0" y="381"/>
                    <a:pt x="22" y="938"/>
                  </a:cubicBezTo>
                  <a:cubicBezTo>
                    <a:pt x="22" y="1412"/>
                    <a:pt x="427" y="1810"/>
                    <a:pt x="912" y="1810"/>
                  </a:cubicBezTo>
                  <a:cubicBezTo>
                    <a:pt x="922" y="1810"/>
                    <a:pt x="931" y="1810"/>
                    <a:pt x="940" y="1810"/>
                  </a:cubicBezTo>
                  <a:cubicBezTo>
                    <a:pt x="1750" y="1779"/>
                    <a:pt x="2123" y="798"/>
                    <a:pt x="1532" y="253"/>
                  </a:cubicBezTo>
                  <a:cubicBezTo>
                    <a:pt x="1352" y="79"/>
                    <a:pt x="1135"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7;p50">
              <a:extLst>
                <a:ext uri="{FF2B5EF4-FFF2-40B4-BE49-F238E27FC236}">
                  <a16:creationId xmlns:a16="http://schemas.microsoft.com/office/drawing/2014/main" id="{676AF0CF-AE6D-331E-6034-41F10619ADDF}"/>
                </a:ext>
              </a:extLst>
            </p:cNvPr>
            <p:cNvSpPr/>
            <p:nvPr/>
          </p:nvSpPr>
          <p:spPr>
            <a:xfrm>
              <a:off x="6202259" y="4465907"/>
              <a:ext cx="107743" cy="91536"/>
            </a:xfrm>
            <a:custGeom>
              <a:avLst/>
              <a:gdLst/>
              <a:ahLst/>
              <a:cxnLst/>
              <a:rect l="l" t="t" r="r" b="b"/>
              <a:pathLst>
                <a:path w="1662" h="1412" extrusionOk="0">
                  <a:moveTo>
                    <a:pt x="720" y="1"/>
                  </a:moveTo>
                  <a:cubicBezTo>
                    <a:pt x="352" y="1"/>
                    <a:pt x="1" y="297"/>
                    <a:pt x="12" y="726"/>
                  </a:cubicBezTo>
                  <a:cubicBezTo>
                    <a:pt x="27" y="1105"/>
                    <a:pt x="339" y="1411"/>
                    <a:pt x="715" y="1411"/>
                  </a:cubicBezTo>
                  <a:cubicBezTo>
                    <a:pt x="725" y="1411"/>
                    <a:pt x="734" y="1411"/>
                    <a:pt x="743" y="1410"/>
                  </a:cubicBezTo>
                  <a:cubicBezTo>
                    <a:pt x="1366" y="1395"/>
                    <a:pt x="1662" y="632"/>
                    <a:pt x="1195" y="196"/>
                  </a:cubicBezTo>
                  <a:cubicBezTo>
                    <a:pt x="1054" y="61"/>
                    <a:pt x="885" y="1"/>
                    <a:pt x="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78;p50">
              <a:extLst>
                <a:ext uri="{FF2B5EF4-FFF2-40B4-BE49-F238E27FC236}">
                  <a16:creationId xmlns:a16="http://schemas.microsoft.com/office/drawing/2014/main" id="{DD992E0F-CF9A-0266-5D1F-58E381BAC25B}"/>
                </a:ext>
              </a:extLst>
            </p:cNvPr>
            <p:cNvSpPr/>
            <p:nvPr/>
          </p:nvSpPr>
          <p:spPr>
            <a:xfrm>
              <a:off x="6211400" y="4474204"/>
              <a:ext cx="87517" cy="75070"/>
            </a:xfrm>
            <a:custGeom>
              <a:avLst/>
              <a:gdLst/>
              <a:ahLst/>
              <a:cxnLst/>
              <a:rect l="l" t="t" r="r" b="b"/>
              <a:pathLst>
                <a:path w="1350" h="1158" extrusionOk="0">
                  <a:moveTo>
                    <a:pt x="585" y="1"/>
                  </a:moveTo>
                  <a:cubicBezTo>
                    <a:pt x="285" y="1"/>
                    <a:pt x="0" y="244"/>
                    <a:pt x="11" y="598"/>
                  </a:cubicBezTo>
                  <a:cubicBezTo>
                    <a:pt x="11" y="909"/>
                    <a:pt x="275" y="1158"/>
                    <a:pt x="587" y="1158"/>
                  </a:cubicBezTo>
                  <a:cubicBezTo>
                    <a:pt x="1100" y="1142"/>
                    <a:pt x="1349" y="520"/>
                    <a:pt x="976" y="162"/>
                  </a:cubicBezTo>
                  <a:cubicBezTo>
                    <a:pt x="860" y="50"/>
                    <a:pt x="721" y="1"/>
                    <a:pt x="5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79;p50">
              <a:extLst>
                <a:ext uri="{FF2B5EF4-FFF2-40B4-BE49-F238E27FC236}">
                  <a16:creationId xmlns:a16="http://schemas.microsoft.com/office/drawing/2014/main" id="{005DB3BA-03AE-81C3-45B9-B9699B2F6FF7}"/>
                </a:ext>
              </a:extLst>
            </p:cNvPr>
            <p:cNvSpPr/>
            <p:nvPr/>
          </p:nvSpPr>
          <p:spPr>
            <a:xfrm>
              <a:off x="7930450" y="4228375"/>
              <a:ext cx="106001" cy="220029"/>
            </a:xfrm>
            <a:custGeom>
              <a:avLst/>
              <a:gdLst/>
              <a:ahLst/>
              <a:cxnLst/>
              <a:rect l="l" t="t" r="r" b="b"/>
              <a:pathLst>
                <a:path w="1635" h="3332" extrusionOk="0">
                  <a:moveTo>
                    <a:pt x="1635" y="1"/>
                  </a:moveTo>
                  <a:lnTo>
                    <a:pt x="141" y="47"/>
                  </a:lnTo>
                  <a:lnTo>
                    <a:pt x="1" y="3331"/>
                  </a:lnTo>
                  <a:lnTo>
                    <a:pt x="436" y="3316"/>
                  </a:lnTo>
                  <a:lnTo>
                    <a:pt x="794" y="1666"/>
                  </a:lnTo>
                  <a:lnTo>
                    <a:pt x="1293" y="1650"/>
                  </a:lnTo>
                  <a:lnTo>
                    <a:pt x="16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80;p50">
              <a:extLst>
                <a:ext uri="{FF2B5EF4-FFF2-40B4-BE49-F238E27FC236}">
                  <a16:creationId xmlns:a16="http://schemas.microsoft.com/office/drawing/2014/main" id="{0F0B6050-3B23-8966-E794-6B3976E0DCCB}"/>
                </a:ext>
              </a:extLst>
            </p:cNvPr>
            <p:cNvSpPr/>
            <p:nvPr/>
          </p:nvSpPr>
          <p:spPr>
            <a:xfrm>
              <a:off x="7860762" y="4436345"/>
              <a:ext cx="200965" cy="170561"/>
            </a:xfrm>
            <a:custGeom>
              <a:avLst/>
              <a:gdLst/>
              <a:ahLst/>
              <a:cxnLst/>
              <a:rect l="l" t="t" r="r" b="b"/>
              <a:pathLst>
                <a:path w="3100" h="2631" extrusionOk="0">
                  <a:moveTo>
                    <a:pt x="1350" y="1"/>
                  </a:moveTo>
                  <a:cubicBezTo>
                    <a:pt x="658" y="1"/>
                    <a:pt x="1" y="547"/>
                    <a:pt x="33" y="1353"/>
                  </a:cubicBezTo>
                  <a:cubicBezTo>
                    <a:pt x="48" y="2065"/>
                    <a:pt x="624" y="2630"/>
                    <a:pt x="1330" y="2630"/>
                  </a:cubicBezTo>
                  <a:cubicBezTo>
                    <a:pt x="1349" y="2630"/>
                    <a:pt x="1368" y="2630"/>
                    <a:pt x="1387" y="2629"/>
                  </a:cubicBezTo>
                  <a:cubicBezTo>
                    <a:pt x="2554" y="2598"/>
                    <a:pt x="3099" y="1166"/>
                    <a:pt x="2243" y="357"/>
                  </a:cubicBezTo>
                  <a:cubicBezTo>
                    <a:pt x="1978" y="111"/>
                    <a:pt x="1660" y="1"/>
                    <a:pt x="1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81;p50">
              <a:extLst>
                <a:ext uri="{FF2B5EF4-FFF2-40B4-BE49-F238E27FC236}">
                  <a16:creationId xmlns:a16="http://schemas.microsoft.com/office/drawing/2014/main" id="{6EDD0ECF-B4D3-0E27-FF0E-CC288882BCB4}"/>
                </a:ext>
              </a:extLst>
            </p:cNvPr>
            <p:cNvSpPr/>
            <p:nvPr/>
          </p:nvSpPr>
          <p:spPr>
            <a:xfrm>
              <a:off x="7896806" y="4470574"/>
              <a:ext cx="119477" cy="100936"/>
            </a:xfrm>
            <a:custGeom>
              <a:avLst/>
              <a:gdLst/>
              <a:ahLst/>
              <a:cxnLst/>
              <a:rect l="l" t="t" r="r" b="b"/>
              <a:pathLst>
                <a:path w="1843" h="1557" extrusionOk="0">
                  <a:moveTo>
                    <a:pt x="805" y="0"/>
                  </a:moveTo>
                  <a:cubicBezTo>
                    <a:pt x="391" y="0"/>
                    <a:pt x="0" y="327"/>
                    <a:pt x="22" y="809"/>
                  </a:cubicBezTo>
                  <a:cubicBezTo>
                    <a:pt x="53" y="1230"/>
                    <a:pt x="395" y="1556"/>
                    <a:pt x="800" y="1556"/>
                  </a:cubicBezTo>
                  <a:cubicBezTo>
                    <a:pt x="1500" y="1556"/>
                    <a:pt x="1843" y="700"/>
                    <a:pt x="1345" y="218"/>
                  </a:cubicBezTo>
                  <a:cubicBezTo>
                    <a:pt x="1184" y="67"/>
                    <a:pt x="992" y="0"/>
                    <a:pt x="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82;p50">
              <a:extLst>
                <a:ext uri="{FF2B5EF4-FFF2-40B4-BE49-F238E27FC236}">
                  <a16:creationId xmlns:a16="http://schemas.microsoft.com/office/drawing/2014/main" id="{4DC3E100-0659-1AAD-B57C-31E5B22E6E4A}"/>
                </a:ext>
              </a:extLst>
            </p:cNvPr>
            <p:cNvSpPr/>
            <p:nvPr/>
          </p:nvSpPr>
          <p:spPr>
            <a:xfrm>
              <a:off x="7908605" y="4482697"/>
              <a:ext cx="91536" cy="77728"/>
            </a:xfrm>
            <a:custGeom>
              <a:avLst/>
              <a:gdLst/>
              <a:ahLst/>
              <a:cxnLst/>
              <a:rect l="l" t="t" r="r" b="b"/>
              <a:pathLst>
                <a:path w="1412" h="1199" extrusionOk="0">
                  <a:moveTo>
                    <a:pt x="608" y="0"/>
                  </a:moveTo>
                  <a:cubicBezTo>
                    <a:pt x="296" y="0"/>
                    <a:pt x="0" y="249"/>
                    <a:pt x="11" y="622"/>
                  </a:cubicBezTo>
                  <a:cubicBezTo>
                    <a:pt x="11" y="940"/>
                    <a:pt x="275" y="1199"/>
                    <a:pt x="590" y="1199"/>
                  </a:cubicBezTo>
                  <a:cubicBezTo>
                    <a:pt x="599" y="1199"/>
                    <a:pt x="609" y="1199"/>
                    <a:pt x="618" y="1198"/>
                  </a:cubicBezTo>
                  <a:cubicBezTo>
                    <a:pt x="1163" y="1183"/>
                    <a:pt x="1412" y="529"/>
                    <a:pt x="1022" y="171"/>
                  </a:cubicBezTo>
                  <a:cubicBezTo>
                    <a:pt x="900" y="53"/>
                    <a:pt x="752" y="0"/>
                    <a:pt x="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83;p50">
              <a:extLst>
                <a:ext uri="{FF2B5EF4-FFF2-40B4-BE49-F238E27FC236}">
                  <a16:creationId xmlns:a16="http://schemas.microsoft.com/office/drawing/2014/main" id="{E27355FB-D1EA-9FEC-834A-170EAE0968D0}"/>
                </a:ext>
              </a:extLst>
            </p:cNvPr>
            <p:cNvSpPr/>
            <p:nvPr/>
          </p:nvSpPr>
          <p:spPr>
            <a:xfrm>
              <a:off x="7915606" y="4490217"/>
              <a:ext cx="74422" cy="63142"/>
            </a:xfrm>
            <a:custGeom>
              <a:avLst/>
              <a:gdLst/>
              <a:ahLst/>
              <a:cxnLst/>
              <a:rect l="l" t="t" r="r" b="b"/>
              <a:pathLst>
                <a:path w="1148" h="974" extrusionOk="0">
                  <a:moveTo>
                    <a:pt x="508" y="1"/>
                  </a:moveTo>
                  <a:cubicBezTo>
                    <a:pt x="250" y="1"/>
                    <a:pt x="1" y="205"/>
                    <a:pt x="12" y="506"/>
                  </a:cubicBezTo>
                  <a:cubicBezTo>
                    <a:pt x="12" y="762"/>
                    <a:pt x="230" y="974"/>
                    <a:pt x="483" y="974"/>
                  </a:cubicBezTo>
                  <a:cubicBezTo>
                    <a:pt x="492" y="974"/>
                    <a:pt x="501" y="974"/>
                    <a:pt x="510" y="973"/>
                  </a:cubicBezTo>
                  <a:cubicBezTo>
                    <a:pt x="946" y="958"/>
                    <a:pt x="1148" y="428"/>
                    <a:pt x="837" y="133"/>
                  </a:cubicBezTo>
                  <a:cubicBezTo>
                    <a:pt x="741" y="41"/>
                    <a:pt x="624" y="1"/>
                    <a:pt x="5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84;p50">
              <a:extLst>
                <a:ext uri="{FF2B5EF4-FFF2-40B4-BE49-F238E27FC236}">
                  <a16:creationId xmlns:a16="http://schemas.microsoft.com/office/drawing/2014/main" id="{A2321814-2F5A-4CB0-47D6-35539D330C20}"/>
                </a:ext>
              </a:extLst>
            </p:cNvPr>
            <p:cNvSpPr/>
            <p:nvPr/>
          </p:nvSpPr>
          <p:spPr>
            <a:xfrm>
              <a:off x="4000300" y="3503875"/>
              <a:ext cx="4736362" cy="770018"/>
            </a:xfrm>
            <a:custGeom>
              <a:avLst/>
              <a:gdLst/>
              <a:ahLst/>
              <a:cxnLst/>
              <a:rect l="l" t="t" r="r" b="b"/>
              <a:pathLst>
                <a:path w="73061" h="11974" extrusionOk="0">
                  <a:moveTo>
                    <a:pt x="1751" y="1"/>
                  </a:moveTo>
                  <a:cubicBezTo>
                    <a:pt x="766" y="1"/>
                    <a:pt x="1" y="975"/>
                    <a:pt x="140" y="2086"/>
                  </a:cubicBezTo>
                  <a:cubicBezTo>
                    <a:pt x="186" y="2460"/>
                    <a:pt x="327" y="2802"/>
                    <a:pt x="544" y="3083"/>
                  </a:cubicBezTo>
                  <a:cubicBezTo>
                    <a:pt x="762" y="3347"/>
                    <a:pt x="1043" y="3550"/>
                    <a:pt x="1369" y="3643"/>
                  </a:cubicBezTo>
                  <a:lnTo>
                    <a:pt x="25868" y="10632"/>
                  </a:lnTo>
                  <a:cubicBezTo>
                    <a:pt x="27020" y="10958"/>
                    <a:pt x="28219" y="11145"/>
                    <a:pt x="29417" y="11176"/>
                  </a:cubicBezTo>
                  <a:lnTo>
                    <a:pt x="63924" y="11970"/>
                  </a:lnTo>
                  <a:cubicBezTo>
                    <a:pt x="64012" y="11972"/>
                    <a:pt x="64100" y="11973"/>
                    <a:pt x="64188" y="11973"/>
                  </a:cubicBezTo>
                  <a:cubicBezTo>
                    <a:pt x="65499" y="11973"/>
                    <a:pt x="66794" y="11756"/>
                    <a:pt x="68033" y="11348"/>
                  </a:cubicBezTo>
                  <a:lnTo>
                    <a:pt x="71162" y="10289"/>
                  </a:lnTo>
                  <a:cubicBezTo>
                    <a:pt x="72890" y="9713"/>
                    <a:pt x="73061" y="7052"/>
                    <a:pt x="71442" y="6164"/>
                  </a:cubicBezTo>
                  <a:lnTo>
                    <a:pt x="71022" y="5947"/>
                  </a:lnTo>
                  <a:lnTo>
                    <a:pt x="70353" y="5589"/>
                  </a:lnTo>
                  <a:lnTo>
                    <a:pt x="70213" y="5464"/>
                  </a:lnTo>
                  <a:lnTo>
                    <a:pt x="68563" y="4141"/>
                  </a:lnTo>
                  <a:lnTo>
                    <a:pt x="67489" y="3285"/>
                  </a:lnTo>
                  <a:lnTo>
                    <a:pt x="67458" y="3254"/>
                  </a:lnTo>
                  <a:cubicBezTo>
                    <a:pt x="66057" y="2118"/>
                    <a:pt x="64314" y="1464"/>
                    <a:pt x="62524" y="1402"/>
                  </a:cubicBezTo>
                  <a:lnTo>
                    <a:pt x="19736" y="234"/>
                  </a:lnTo>
                  <a:lnTo>
                    <a:pt x="1774" y="1"/>
                  </a:lnTo>
                  <a:cubicBezTo>
                    <a:pt x="1766" y="1"/>
                    <a:pt x="1758" y="1"/>
                    <a:pt x="17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85;p50">
              <a:extLst>
                <a:ext uri="{FF2B5EF4-FFF2-40B4-BE49-F238E27FC236}">
                  <a16:creationId xmlns:a16="http://schemas.microsoft.com/office/drawing/2014/main" id="{C32FE0DF-FC78-10BF-F6CB-D666B42D1F31}"/>
                </a:ext>
              </a:extLst>
            </p:cNvPr>
            <p:cNvSpPr/>
            <p:nvPr/>
          </p:nvSpPr>
          <p:spPr>
            <a:xfrm>
              <a:off x="4000300" y="3503867"/>
              <a:ext cx="4734352" cy="776244"/>
            </a:xfrm>
            <a:custGeom>
              <a:avLst/>
              <a:gdLst/>
              <a:ahLst/>
              <a:cxnLst/>
              <a:rect l="l" t="t" r="r" b="b"/>
              <a:pathLst>
                <a:path w="73030" h="11974" extrusionOk="0">
                  <a:moveTo>
                    <a:pt x="1735" y="1"/>
                  </a:moveTo>
                  <a:cubicBezTo>
                    <a:pt x="750" y="1"/>
                    <a:pt x="1" y="975"/>
                    <a:pt x="140" y="2086"/>
                  </a:cubicBezTo>
                  <a:cubicBezTo>
                    <a:pt x="202" y="2818"/>
                    <a:pt x="685" y="3425"/>
                    <a:pt x="1369" y="3643"/>
                  </a:cubicBezTo>
                  <a:lnTo>
                    <a:pt x="1509" y="3690"/>
                  </a:lnTo>
                  <a:lnTo>
                    <a:pt x="25868" y="10632"/>
                  </a:lnTo>
                  <a:cubicBezTo>
                    <a:pt x="27020" y="10958"/>
                    <a:pt x="28219" y="11145"/>
                    <a:pt x="29417" y="11176"/>
                  </a:cubicBezTo>
                  <a:lnTo>
                    <a:pt x="63924" y="11970"/>
                  </a:lnTo>
                  <a:cubicBezTo>
                    <a:pt x="64012" y="11972"/>
                    <a:pt x="64100" y="11973"/>
                    <a:pt x="64188" y="11973"/>
                  </a:cubicBezTo>
                  <a:cubicBezTo>
                    <a:pt x="65499" y="11973"/>
                    <a:pt x="66794" y="11756"/>
                    <a:pt x="68033" y="11348"/>
                  </a:cubicBezTo>
                  <a:lnTo>
                    <a:pt x="71162" y="10289"/>
                  </a:lnTo>
                  <a:cubicBezTo>
                    <a:pt x="72781" y="9760"/>
                    <a:pt x="73030" y="7363"/>
                    <a:pt x="71707" y="6351"/>
                  </a:cubicBezTo>
                  <a:lnTo>
                    <a:pt x="44499" y="5822"/>
                  </a:lnTo>
                  <a:cubicBezTo>
                    <a:pt x="42243" y="5775"/>
                    <a:pt x="39986" y="5495"/>
                    <a:pt x="37776" y="4997"/>
                  </a:cubicBezTo>
                  <a:cubicBezTo>
                    <a:pt x="33682" y="4048"/>
                    <a:pt x="26117" y="2118"/>
                    <a:pt x="18895" y="219"/>
                  </a:cubicBezTo>
                  <a:lnTo>
                    <a:pt x="1976" y="1"/>
                  </a:lnTo>
                  <a:lnTo>
                    <a:pt x="1759" y="1"/>
                  </a:lnTo>
                  <a:cubicBezTo>
                    <a:pt x="1751" y="1"/>
                    <a:pt x="1743" y="1"/>
                    <a:pt x="17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86;p50">
              <a:extLst>
                <a:ext uri="{FF2B5EF4-FFF2-40B4-BE49-F238E27FC236}">
                  <a16:creationId xmlns:a16="http://schemas.microsoft.com/office/drawing/2014/main" id="{1956DA95-E5C6-943A-7A86-8FF48659036A}"/>
                </a:ext>
              </a:extLst>
            </p:cNvPr>
            <p:cNvSpPr/>
            <p:nvPr/>
          </p:nvSpPr>
          <p:spPr>
            <a:xfrm>
              <a:off x="7357305" y="4156679"/>
              <a:ext cx="56530" cy="302809"/>
            </a:xfrm>
            <a:custGeom>
              <a:avLst/>
              <a:gdLst/>
              <a:ahLst/>
              <a:cxnLst/>
              <a:rect l="l" t="t" r="r" b="b"/>
              <a:pathLst>
                <a:path w="872" h="4671" extrusionOk="0">
                  <a:moveTo>
                    <a:pt x="330" y="0"/>
                  </a:moveTo>
                  <a:cubicBezTo>
                    <a:pt x="319" y="0"/>
                    <a:pt x="308" y="1"/>
                    <a:pt x="297" y="1"/>
                  </a:cubicBezTo>
                  <a:lnTo>
                    <a:pt x="1" y="4671"/>
                  </a:lnTo>
                  <a:lnTo>
                    <a:pt x="16" y="4671"/>
                  </a:lnTo>
                  <a:cubicBezTo>
                    <a:pt x="250" y="4671"/>
                    <a:pt x="452" y="4499"/>
                    <a:pt x="514" y="4282"/>
                  </a:cubicBezTo>
                  <a:lnTo>
                    <a:pt x="841" y="437"/>
                  </a:lnTo>
                  <a:cubicBezTo>
                    <a:pt x="871" y="197"/>
                    <a:pt x="627" y="0"/>
                    <a:pt x="3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87;p50">
              <a:extLst>
                <a:ext uri="{FF2B5EF4-FFF2-40B4-BE49-F238E27FC236}">
                  <a16:creationId xmlns:a16="http://schemas.microsoft.com/office/drawing/2014/main" id="{E9E19CB0-3190-AEE3-8C9C-0D958A2A9C67}"/>
                </a:ext>
              </a:extLst>
            </p:cNvPr>
            <p:cNvSpPr/>
            <p:nvPr/>
          </p:nvSpPr>
          <p:spPr>
            <a:xfrm>
              <a:off x="6557129" y="4220275"/>
              <a:ext cx="217042" cy="176655"/>
            </a:xfrm>
            <a:custGeom>
              <a:avLst/>
              <a:gdLst/>
              <a:ahLst/>
              <a:cxnLst/>
              <a:rect l="l" t="t" r="r" b="b"/>
              <a:pathLst>
                <a:path w="3348" h="2725" extrusionOk="0">
                  <a:moveTo>
                    <a:pt x="3270" y="1"/>
                  </a:moveTo>
                  <a:lnTo>
                    <a:pt x="374" y="483"/>
                  </a:lnTo>
                  <a:cubicBezTo>
                    <a:pt x="157" y="514"/>
                    <a:pt x="1" y="701"/>
                    <a:pt x="17" y="935"/>
                  </a:cubicBezTo>
                  <a:lnTo>
                    <a:pt x="32" y="1775"/>
                  </a:lnTo>
                  <a:cubicBezTo>
                    <a:pt x="48" y="1978"/>
                    <a:pt x="188" y="2149"/>
                    <a:pt x="406" y="2195"/>
                  </a:cubicBezTo>
                  <a:lnTo>
                    <a:pt x="3347" y="2725"/>
                  </a:lnTo>
                  <a:lnTo>
                    <a:pt x="32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88;p50">
              <a:extLst>
                <a:ext uri="{FF2B5EF4-FFF2-40B4-BE49-F238E27FC236}">
                  <a16:creationId xmlns:a16="http://schemas.microsoft.com/office/drawing/2014/main" id="{869AC153-1F65-B67B-2C2A-2ACAD46A7B83}"/>
                </a:ext>
              </a:extLst>
            </p:cNvPr>
            <p:cNvSpPr/>
            <p:nvPr/>
          </p:nvSpPr>
          <p:spPr>
            <a:xfrm>
              <a:off x="6743835" y="4220275"/>
              <a:ext cx="30339" cy="176655"/>
            </a:xfrm>
            <a:custGeom>
              <a:avLst/>
              <a:gdLst/>
              <a:ahLst/>
              <a:cxnLst/>
              <a:rect l="l" t="t" r="r" b="b"/>
              <a:pathLst>
                <a:path w="468" h="2725" extrusionOk="0">
                  <a:moveTo>
                    <a:pt x="390" y="1"/>
                  </a:moveTo>
                  <a:lnTo>
                    <a:pt x="0" y="63"/>
                  </a:lnTo>
                  <a:lnTo>
                    <a:pt x="63" y="2507"/>
                  </a:lnTo>
                  <a:cubicBezTo>
                    <a:pt x="63" y="2569"/>
                    <a:pt x="78" y="2616"/>
                    <a:pt x="94" y="2662"/>
                  </a:cubicBezTo>
                  <a:lnTo>
                    <a:pt x="467" y="2725"/>
                  </a:lnTo>
                  <a:lnTo>
                    <a:pt x="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89;p50">
              <a:extLst>
                <a:ext uri="{FF2B5EF4-FFF2-40B4-BE49-F238E27FC236}">
                  <a16:creationId xmlns:a16="http://schemas.microsoft.com/office/drawing/2014/main" id="{2D92A4E2-FBE7-41E9-477D-F0C9202622DC}"/>
                </a:ext>
              </a:extLst>
            </p:cNvPr>
            <p:cNvSpPr/>
            <p:nvPr/>
          </p:nvSpPr>
          <p:spPr>
            <a:xfrm>
              <a:off x="6761014" y="4189028"/>
              <a:ext cx="59576" cy="220025"/>
            </a:xfrm>
            <a:custGeom>
              <a:avLst/>
              <a:gdLst/>
              <a:ahLst/>
              <a:cxnLst/>
              <a:rect l="l" t="t" r="r" b="b"/>
              <a:pathLst>
                <a:path w="919" h="3394" extrusionOk="0">
                  <a:moveTo>
                    <a:pt x="420" y="0"/>
                  </a:moveTo>
                  <a:cubicBezTo>
                    <a:pt x="187" y="0"/>
                    <a:pt x="0" y="218"/>
                    <a:pt x="16" y="452"/>
                  </a:cubicBezTo>
                  <a:lnTo>
                    <a:pt x="78" y="2989"/>
                  </a:lnTo>
                  <a:cubicBezTo>
                    <a:pt x="93" y="3222"/>
                    <a:pt x="296" y="3393"/>
                    <a:pt x="529" y="3393"/>
                  </a:cubicBezTo>
                  <a:lnTo>
                    <a:pt x="918" y="3378"/>
                  </a:lnTo>
                  <a:lnTo>
                    <a:pt x="8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90;p50">
              <a:extLst>
                <a:ext uri="{FF2B5EF4-FFF2-40B4-BE49-F238E27FC236}">
                  <a16:creationId xmlns:a16="http://schemas.microsoft.com/office/drawing/2014/main" id="{C8E7C514-CC8D-51D3-9712-70454042E12F}"/>
                </a:ext>
              </a:extLst>
            </p:cNvPr>
            <p:cNvSpPr/>
            <p:nvPr/>
          </p:nvSpPr>
          <p:spPr>
            <a:xfrm>
              <a:off x="6796281" y="4189028"/>
              <a:ext cx="24310" cy="220025"/>
            </a:xfrm>
            <a:custGeom>
              <a:avLst/>
              <a:gdLst/>
              <a:ahLst/>
              <a:cxnLst/>
              <a:rect l="l" t="t" r="r" b="b"/>
              <a:pathLst>
                <a:path w="375" h="3394" extrusionOk="0">
                  <a:moveTo>
                    <a:pt x="1" y="0"/>
                  </a:moveTo>
                  <a:lnTo>
                    <a:pt x="94" y="3393"/>
                  </a:lnTo>
                  <a:lnTo>
                    <a:pt x="374" y="3378"/>
                  </a:lnTo>
                  <a:lnTo>
                    <a:pt x="2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91;p50">
              <a:extLst>
                <a:ext uri="{FF2B5EF4-FFF2-40B4-BE49-F238E27FC236}">
                  <a16:creationId xmlns:a16="http://schemas.microsoft.com/office/drawing/2014/main" id="{28C9FA4F-3633-C752-4B6D-09B0CCB9C670}"/>
                </a:ext>
              </a:extLst>
            </p:cNvPr>
            <p:cNvSpPr/>
            <p:nvPr/>
          </p:nvSpPr>
          <p:spPr>
            <a:xfrm>
              <a:off x="7356332" y="4156291"/>
              <a:ext cx="32349" cy="304235"/>
            </a:xfrm>
            <a:custGeom>
              <a:avLst/>
              <a:gdLst/>
              <a:ahLst/>
              <a:cxnLst/>
              <a:rect l="l" t="t" r="r" b="b"/>
              <a:pathLst>
                <a:path w="499" h="4693" extrusionOk="0">
                  <a:moveTo>
                    <a:pt x="366" y="1"/>
                  </a:moveTo>
                  <a:cubicBezTo>
                    <a:pt x="348" y="1"/>
                    <a:pt x="330" y="3"/>
                    <a:pt x="312" y="7"/>
                  </a:cubicBezTo>
                  <a:lnTo>
                    <a:pt x="0" y="4677"/>
                  </a:lnTo>
                  <a:lnTo>
                    <a:pt x="16" y="4677"/>
                  </a:lnTo>
                  <a:cubicBezTo>
                    <a:pt x="34" y="4688"/>
                    <a:pt x="54" y="4693"/>
                    <a:pt x="72" y="4693"/>
                  </a:cubicBezTo>
                  <a:cubicBezTo>
                    <a:pt x="131" y="4693"/>
                    <a:pt x="180" y="4643"/>
                    <a:pt x="156" y="4583"/>
                  </a:cubicBezTo>
                  <a:lnTo>
                    <a:pt x="498" y="101"/>
                  </a:lnTo>
                  <a:cubicBezTo>
                    <a:pt x="498" y="69"/>
                    <a:pt x="498" y="54"/>
                    <a:pt x="498" y="23"/>
                  </a:cubicBezTo>
                  <a:cubicBezTo>
                    <a:pt x="454" y="12"/>
                    <a:pt x="410" y="1"/>
                    <a:pt x="3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92;p50">
              <a:extLst>
                <a:ext uri="{FF2B5EF4-FFF2-40B4-BE49-F238E27FC236}">
                  <a16:creationId xmlns:a16="http://schemas.microsoft.com/office/drawing/2014/main" id="{0CE0B405-2417-CD21-A733-451384D39F4D}"/>
                </a:ext>
              </a:extLst>
            </p:cNvPr>
            <p:cNvSpPr/>
            <p:nvPr/>
          </p:nvSpPr>
          <p:spPr>
            <a:xfrm>
              <a:off x="6813460" y="4122451"/>
              <a:ext cx="569121" cy="364331"/>
            </a:xfrm>
            <a:custGeom>
              <a:avLst/>
              <a:gdLst/>
              <a:ahLst/>
              <a:cxnLst/>
              <a:rect l="l" t="t" r="r" b="b"/>
              <a:pathLst>
                <a:path w="8779" h="5620" extrusionOk="0">
                  <a:moveTo>
                    <a:pt x="8172" y="0"/>
                  </a:moveTo>
                  <a:lnTo>
                    <a:pt x="561" y="171"/>
                  </a:lnTo>
                  <a:cubicBezTo>
                    <a:pt x="249" y="171"/>
                    <a:pt x="0" y="436"/>
                    <a:pt x="0" y="747"/>
                  </a:cubicBezTo>
                  <a:lnTo>
                    <a:pt x="109" y="4701"/>
                  </a:lnTo>
                  <a:cubicBezTo>
                    <a:pt x="125" y="4996"/>
                    <a:pt x="358" y="5245"/>
                    <a:pt x="670" y="5261"/>
                  </a:cubicBezTo>
                  <a:lnTo>
                    <a:pt x="7814" y="5619"/>
                  </a:lnTo>
                  <a:cubicBezTo>
                    <a:pt x="7824" y="5619"/>
                    <a:pt x="7834" y="5620"/>
                    <a:pt x="7843" y="5620"/>
                  </a:cubicBezTo>
                  <a:cubicBezTo>
                    <a:pt x="8142" y="5620"/>
                    <a:pt x="8391" y="5391"/>
                    <a:pt x="8421" y="5090"/>
                  </a:cubicBezTo>
                  <a:lnTo>
                    <a:pt x="8748" y="623"/>
                  </a:lnTo>
                  <a:cubicBezTo>
                    <a:pt x="8779" y="280"/>
                    <a:pt x="8499" y="0"/>
                    <a:pt x="8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93;p50">
              <a:extLst>
                <a:ext uri="{FF2B5EF4-FFF2-40B4-BE49-F238E27FC236}">
                  <a16:creationId xmlns:a16="http://schemas.microsoft.com/office/drawing/2014/main" id="{936E4A0E-BA98-3CB8-324F-4AB75E9EDB56}"/>
                </a:ext>
              </a:extLst>
            </p:cNvPr>
            <p:cNvSpPr/>
            <p:nvPr/>
          </p:nvSpPr>
          <p:spPr>
            <a:xfrm>
              <a:off x="5134407" y="3751119"/>
              <a:ext cx="50501" cy="80840"/>
            </a:xfrm>
            <a:custGeom>
              <a:avLst/>
              <a:gdLst/>
              <a:ahLst/>
              <a:cxnLst/>
              <a:rect l="l" t="t" r="r" b="b"/>
              <a:pathLst>
                <a:path w="779" h="1247" extrusionOk="0">
                  <a:moveTo>
                    <a:pt x="390" y="0"/>
                  </a:moveTo>
                  <a:cubicBezTo>
                    <a:pt x="172" y="0"/>
                    <a:pt x="1" y="171"/>
                    <a:pt x="1" y="389"/>
                  </a:cubicBezTo>
                  <a:lnTo>
                    <a:pt x="1" y="872"/>
                  </a:lnTo>
                  <a:cubicBezTo>
                    <a:pt x="1" y="1080"/>
                    <a:pt x="158" y="1246"/>
                    <a:pt x="362" y="1246"/>
                  </a:cubicBezTo>
                  <a:cubicBezTo>
                    <a:pt x="371" y="1246"/>
                    <a:pt x="380" y="1246"/>
                    <a:pt x="390" y="1245"/>
                  </a:cubicBezTo>
                  <a:cubicBezTo>
                    <a:pt x="592" y="1245"/>
                    <a:pt x="779" y="1074"/>
                    <a:pt x="779" y="856"/>
                  </a:cubicBezTo>
                  <a:lnTo>
                    <a:pt x="779" y="374"/>
                  </a:lnTo>
                  <a:cubicBezTo>
                    <a:pt x="779" y="171"/>
                    <a:pt x="592" y="0"/>
                    <a:pt x="3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94;p50">
              <a:extLst>
                <a:ext uri="{FF2B5EF4-FFF2-40B4-BE49-F238E27FC236}">
                  <a16:creationId xmlns:a16="http://schemas.microsoft.com/office/drawing/2014/main" id="{DA3BDB15-1AFB-4E3D-A894-E05382B25831}"/>
                </a:ext>
              </a:extLst>
            </p:cNvPr>
            <p:cNvSpPr/>
            <p:nvPr/>
          </p:nvSpPr>
          <p:spPr>
            <a:xfrm>
              <a:off x="5228278" y="3751119"/>
              <a:ext cx="49463" cy="80775"/>
            </a:xfrm>
            <a:custGeom>
              <a:avLst/>
              <a:gdLst/>
              <a:ahLst/>
              <a:cxnLst/>
              <a:rect l="l" t="t" r="r" b="b"/>
              <a:pathLst>
                <a:path w="763" h="1246" extrusionOk="0">
                  <a:moveTo>
                    <a:pt x="374" y="0"/>
                  </a:moveTo>
                  <a:cubicBezTo>
                    <a:pt x="171" y="0"/>
                    <a:pt x="0" y="171"/>
                    <a:pt x="0" y="389"/>
                  </a:cubicBezTo>
                  <a:lnTo>
                    <a:pt x="0" y="856"/>
                  </a:lnTo>
                  <a:cubicBezTo>
                    <a:pt x="0" y="1074"/>
                    <a:pt x="187" y="1245"/>
                    <a:pt x="389" y="1245"/>
                  </a:cubicBezTo>
                  <a:cubicBezTo>
                    <a:pt x="607" y="1230"/>
                    <a:pt x="763" y="1059"/>
                    <a:pt x="763" y="856"/>
                  </a:cubicBezTo>
                  <a:lnTo>
                    <a:pt x="763" y="374"/>
                  </a:lnTo>
                  <a:cubicBezTo>
                    <a:pt x="763" y="156"/>
                    <a:pt x="592" y="0"/>
                    <a:pt x="3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95;p50">
              <a:extLst>
                <a:ext uri="{FF2B5EF4-FFF2-40B4-BE49-F238E27FC236}">
                  <a16:creationId xmlns:a16="http://schemas.microsoft.com/office/drawing/2014/main" id="{32D46F16-8B95-ADF6-32AA-D9A47D70EEDD}"/>
                </a:ext>
              </a:extLst>
            </p:cNvPr>
            <p:cNvSpPr/>
            <p:nvPr/>
          </p:nvSpPr>
          <p:spPr>
            <a:xfrm>
              <a:off x="5322085" y="3750082"/>
              <a:ext cx="50501" cy="80775"/>
            </a:xfrm>
            <a:custGeom>
              <a:avLst/>
              <a:gdLst/>
              <a:ahLst/>
              <a:cxnLst/>
              <a:rect l="l" t="t" r="r" b="b"/>
              <a:pathLst>
                <a:path w="779" h="1246" extrusionOk="0">
                  <a:moveTo>
                    <a:pt x="390" y="1"/>
                  </a:moveTo>
                  <a:cubicBezTo>
                    <a:pt x="172" y="1"/>
                    <a:pt x="1" y="187"/>
                    <a:pt x="16" y="390"/>
                  </a:cubicBezTo>
                  <a:lnTo>
                    <a:pt x="16" y="872"/>
                  </a:lnTo>
                  <a:cubicBezTo>
                    <a:pt x="16" y="1075"/>
                    <a:pt x="187" y="1246"/>
                    <a:pt x="405" y="1246"/>
                  </a:cubicBezTo>
                  <a:cubicBezTo>
                    <a:pt x="608" y="1246"/>
                    <a:pt x="779" y="1075"/>
                    <a:pt x="779" y="857"/>
                  </a:cubicBezTo>
                  <a:lnTo>
                    <a:pt x="779" y="374"/>
                  </a:lnTo>
                  <a:cubicBezTo>
                    <a:pt x="779" y="172"/>
                    <a:pt x="608" y="1"/>
                    <a:pt x="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96;p50">
              <a:extLst>
                <a:ext uri="{FF2B5EF4-FFF2-40B4-BE49-F238E27FC236}">
                  <a16:creationId xmlns:a16="http://schemas.microsoft.com/office/drawing/2014/main" id="{C019CBC7-C66E-1F51-98D3-3C6FEFACAA81}"/>
                </a:ext>
              </a:extLst>
            </p:cNvPr>
            <p:cNvSpPr/>
            <p:nvPr/>
          </p:nvSpPr>
          <p:spPr>
            <a:xfrm>
              <a:off x="5416929" y="3750017"/>
              <a:ext cx="50501" cy="80840"/>
            </a:xfrm>
            <a:custGeom>
              <a:avLst/>
              <a:gdLst/>
              <a:ahLst/>
              <a:cxnLst/>
              <a:rect l="l" t="t" r="r" b="b"/>
              <a:pathLst>
                <a:path w="779" h="1247" extrusionOk="0">
                  <a:moveTo>
                    <a:pt x="402" y="1"/>
                  </a:moveTo>
                  <a:cubicBezTo>
                    <a:pt x="393" y="1"/>
                    <a:pt x="383" y="1"/>
                    <a:pt x="374" y="2"/>
                  </a:cubicBezTo>
                  <a:cubicBezTo>
                    <a:pt x="366" y="1"/>
                    <a:pt x="358" y="1"/>
                    <a:pt x="351" y="1"/>
                  </a:cubicBezTo>
                  <a:cubicBezTo>
                    <a:pt x="159" y="1"/>
                    <a:pt x="1" y="181"/>
                    <a:pt x="1" y="391"/>
                  </a:cubicBezTo>
                  <a:lnTo>
                    <a:pt x="1" y="858"/>
                  </a:lnTo>
                  <a:cubicBezTo>
                    <a:pt x="1" y="1076"/>
                    <a:pt x="172" y="1247"/>
                    <a:pt x="390" y="1247"/>
                  </a:cubicBezTo>
                  <a:cubicBezTo>
                    <a:pt x="608" y="1247"/>
                    <a:pt x="779" y="1060"/>
                    <a:pt x="763" y="858"/>
                  </a:cubicBezTo>
                  <a:lnTo>
                    <a:pt x="763" y="375"/>
                  </a:lnTo>
                  <a:cubicBezTo>
                    <a:pt x="763" y="166"/>
                    <a:pt x="606" y="1"/>
                    <a:pt x="4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97;p50">
              <a:extLst>
                <a:ext uri="{FF2B5EF4-FFF2-40B4-BE49-F238E27FC236}">
                  <a16:creationId xmlns:a16="http://schemas.microsoft.com/office/drawing/2014/main" id="{851FB924-1A31-27D8-6134-576B48402CC8}"/>
                </a:ext>
              </a:extLst>
            </p:cNvPr>
            <p:cNvSpPr/>
            <p:nvPr/>
          </p:nvSpPr>
          <p:spPr>
            <a:xfrm>
              <a:off x="5510800" y="3749109"/>
              <a:ext cx="50501" cy="80775"/>
            </a:xfrm>
            <a:custGeom>
              <a:avLst/>
              <a:gdLst/>
              <a:ahLst/>
              <a:cxnLst/>
              <a:rect l="l" t="t" r="r" b="b"/>
              <a:pathLst>
                <a:path w="779" h="1246" extrusionOk="0">
                  <a:moveTo>
                    <a:pt x="389" y="0"/>
                  </a:moveTo>
                  <a:cubicBezTo>
                    <a:pt x="171" y="0"/>
                    <a:pt x="0" y="171"/>
                    <a:pt x="0" y="389"/>
                  </a:cubicBezTo>
                  <a:lnTo>
                    <a:pt x="0" y="872"/>
                  </a:lnTo>
                  <a:cubicBezTo>
                    <a:pt x="0" y="1074"/>
                    <a:pt x="187" y="1245"/>
                    <a:pt x="389" y="1245"/>
                  </a:cubicBezTo>
                  <a:cubicBezTo>
                    <a:pt x="607" y="1245"/>
                    <a:pt x="778" y="1074"/>
                    <a:pt x="778" y="856"/>
                  </a:cubicBezTo>
                  <a:lnTo>
                    <a:pt x="778" y="374"/>
                  </a:lnTo>
                  <a:cubicBezTo>
                    <a:pt x="763" y="171"/>
                    <a:pt x="592"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98;p50">
              <a:extLst>
                <a:ext uri="{FF2B5EF4-FFF2-40B4-BE49-F238E27FC236}">
                  <a16:creationId xmlns:a16="http://schemas.microsoft.com/office/drawing/2014/main" id="{AEF43876-BC17-E8B6-DA8E-AC366B3D104F}"/>
                </a:ext>
              </a:extLst>
            </p:cNvPr>
            <p:cNvSpPr/>
            <p:nvPr/>
          </p:nvSpPr>
          <p:spPr>
            <a:xfrm>
              <a:off x="5605644" y="3749044"/>
              <a:ext cx="49463" cy="80840"/>
            </a:xfrm>
            <a:custGeom>
              <a:avLst/>
              <a:gdLst/>
              <a:ahLst/>
              <a:cxnLst/>
              <a:rect l="l" t="t" r="r" b="b"/>
              <a:pathLst>
                <a:path w="763" h="1247" extrusionOk="0">
                  <a:moveTo>
                    <a:pt x="401" y="0"/>
                  </a:moveTo>
                  <a:cubicBezTo>
                    <a:pt x="392" y="0"/>
                    <a:pt x="383" y="0"/>
                    <a:pt x="374" y="1"/>
                  </a:cubicBezTo>
                  <a:cubicBezTo>
                    <a:pt x="172" y="1"/>
                    <a:pt x="0" y="172"/>
                    <a:pt x="0" y="390"/>
                  </a:cubicBezTo>
                  <a:lnTo>
                    <a:pt x="0" y="857"/>
                  </a:lnTo>
                  <a:cubicBezTo>
                    <a:pt x="0" y="1075"/>
                    <a:pt x="172" y="1246"/>
                    <a:pt x="389" y="1246"/>
                  </a:cubicBezTo>
                  <a:cubicBezTo>
                    <a:pt x="592" y="1231"/>
                    <a:pt x="763" y="1059"/>
                    <a:pt x="763" y="857"/>
                  </a:cubicBezTo>
                  <a:lnTo>
                    <a:pt x="763" y="375"/>
                  </a:lnTo>
                  <a:cubicBezTo>
                    <a:pt x="763" y="166"/>
                    <a:pt x="606" y="0"/>
                    <a:pt x="4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99;p50">
              <a:extLst>
                <a:ext uri="{FF2B5EF4-FFF2-40B4-BE49-F238E27FC236}">
                  <a16:creationId xmlns:a16="http://schemas.microsoft.com/office/drawing/2014/main" id="{AAFD8901-5C27-0AF0-5724-705CDECC54E8}"/>
                </a:ext>
              </a:extLst>
            </p:cNvPr>
            <p:cNvSpPr/>
            <p:nvPr/>
          </p:nvSpPr>
          <p:spPr>
            <a:xfrm>
              <a:off x="5699450" y="3748007"/>
              <a:ext cx="50565" cy="80840"/>
            </a:xfrm>
            <a:custGeom>
              <a:avLst/>
              <a:gdLst/>
              <a:ahLst/>
              <a:cxnLst/>
              <a:rect l="l" t="t" r="r" b="b"/>
              <a:pathLst>
                <a:path w="780" h="1247" extrusionOk="0">
                  <a:moveTo>
                    <a:pt x="416" y="0"/>
                  </a:moveTo>
                  <a:cubicBezTo>
                    <a:pt x="407" y="0"/>
                    <a:pt x="399" y="1"/>
                    <a:pt x="390" y="1"/>
                  </a:cubicBezTo>
                  <a:cubicBezTo>
                    <a:pt x="172" y="1"/>
                    <a:pt x="1" y="173"/>
                    <a:pt x="1" y="391"/>
                  </a:cubicBezTo>
                  <a:lnTo>
                    <a:pt x="1" y="873"/>
                  </a:lnTo>
                  <a:cubicBezTo>
                    <a:pt x="1" y="1075"/>
                    <a:pt x="188" y="1247"/>
                    <a:pt x="390" y="1247"/>
                  </a:cubicBezTo>
                  <a:cubicBezTo>
                    <a:pt x="608" y="1247"/>
                    <a:pt x="779" y="1060"/>
                    <a:pt x="779" y="858"/>
                  </a:cubicBezTo>
                  <a:lnTo>
                    <a:pt x="779" y="375"/>
                  </a:lnTo>
                  <a:cubicBezTo>
                    <a:pt x="779" y="166"/>
                    <a:pt x="608" y="0"/>
                    <a:pt x="4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00;p50">
              <a:extLst>
                <a:ext uri="{FF2B5EF4-FFF2-40B4-BE49-F238E27FC236}">
                  <a16:creationId xmlns:a16="http://schemas.microsoft.com/office/drawing/2014/main" id="{E91240C0-41C1-4F8F-10BA-EC52AAD3796E}"/>
                </a:ext>
              </a:extLst>
            </p:cNvPr>
            <p:cNvSpPr/>
            <p:nvPr/>
          </p:nvSpPr>
          <p:spPr>
            <a:xfrm>
              <a:off x="5794294" y="3747035"/>
              <a:ext cx="49528" cy="80840"/>
            </a:xfrm>
            <a:custGeom>
              <a:avLst/>
              <a:gdLst/>
              <a:ahLst/>
              <a:cxnLst/>
              <a:rect l="l" t="t" r="r" b="b"/>
              <a:pathLst>
                <a:path w="764" h="1247" extrusionOk="0">
                  <a:moveTo>
                    <a:pt x="374" y="1"/>
                  </a:moveTo>
                  <a:cubicBezTo>
                    <a:pt x="157" y="16"/>
                    <a:pt x="1" y="188"/>
                    <a:pt x="1" y="390"/>
                  </a:cubicBezTo>
                  <a:lnTo>
                    <a:pt x="1" y="873"/>
                  </a:lnTo>
                  <a:cubicBezTo>
                    <a:pt x="1" y="1090"/>
                    <a:pt x="172" y="1246"/>
                    <a:pt x="390" y="1246"/>
                  </a:cubicBezTo>
                  <a:cubicBezTo>
                    <a:pt x="592" y="1246"/>
                    <a:pt x="764" y="1075"/>
                    <a:pt x="764" y="857"/>
                  </a:cubicBezTo>
                  <a:lnTo>
                    <a:pt x="764" y="390"/>
                  </a:lnTo>
                  <a:cubicBezTo>
                    <a:pt x="764" y="172"/>
                    <a:pt x="592" y="1"/>
                    <a:pt x="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01;p50">
              <a:extLst>
                <a:ext uri="{FF2B5EF4-FFF2-40B4-BE49-F238E27FC236}">
                  <a16:creationId xmlns:a16="http://schemas.microsoft.com/office/drawing/2014/main" id="{5B97A3F2-1529-FEBB-5F90-B62150402446}"/>
                </a:ext>
              </a:extLst>
            </p:cNvPr>
            <p:cNvSpPr/>
            <p:nvPr/>
          </p:nvSpPr>
          <p:spPr>
            <a:xfrm>
              <a:off x="5888166" y="3747035"/>
              <a:ext cx="50501" cy="80840"/>
            </a:xfrm>
            <a:custGeom>
              <a:avLst/>
              <a:gdLst/>
              <a:ahLst/>
              <a:cxnLst/>
              <a:rect l="l" t="t" r="r" b="b"/>
              <a:pathLst>
                <a:path w="779" h="1247" extrusionOk="0">
                  <a:moveTo>
                    <a:pt x="390" y="1"/>
                  </a:moveTo>
                  <a:cubicBezTo>
                    <a:pt x="172" y="1"/>
                    <a:pt x="0" y="172"/>
                    <a:pt x="0" y="390"/>
                  </a:cubicBezTo>
                  <a:lnTo>
                    <a:pt x="0" y="857"/>
                  </a:lnTo>
                  <a:cubicBezTo>
                    <a:pt x="16" y="1075"/>
                    <a:pt x="187" y="1246"/>
                    <a:pt x="390" y="1246"/>
                  </a:cubicBezTo>
                  <a:cubicBezTo>
                    <a:pt x="607" y="1246"/>
                    <a:pt x="779" y="1059"/>
                    <a:pt x="779" y="857"/>
                  </a:cubicBezTo>
                  <a:lnTo>
                    <a:pt x="779" y="374"/>
                  </a:lnTo>
                  <a:cubicBezTo>
                    <a:pt x="779" y="157"/>
                    <a:pt x="607" y="1"/>
                    <a:pt x="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02;p50">
              <a:extLst>
                <a:ext uri="{FF2B5EF4-FFF2-40B4-BE49-F238E27FC236}">
                  <a16:creationId xmlns:a16="http://schemas.microsoft.com/office/drawing/2014/main" id="{91F74679-AACE-2EF0-F3C4-CD83B721FBF4}"/>
                </a:ext>
              </a:extLst>
            </p:cNvPr>
            <p:cNvSpPr/>
            <p:nvPr/>
          </p:nvSpPr>
          <p:spPr>
            <a:xfrm>
              <a:off x="5981972" y="3747035"/>
              <a:ext cx="50565" cy="80840"/>
            </a:xfrm>
            <a:custGeom>
              <a:avLst/>
              <a:gdLst/>
              <a:ahLst/>
              <a:cxnLst/>
              <a:rect l="l" t="t" r="r" b="b"/>
              <a:pathLst>
                <a:path w="780" h="1247" extrusionOk="0">
                  <a:moveTo>
                    <a:pt x="390" y="1"/>
                  </a:moveTo>
                  <a:cubicBezTo>
                    <a:pt x="172" y="1"/>
                    <a:pt x="1" y="172"/>
                    <a:pt x="17" y="390"/>
                  </a:cubicBezTo>
                  <a:lnTo>
                    <a:pt x="17" y="857"/>
                  </a:lnTo>
                  <a:cubicBezTo>
                    <a:pt x="17" y="1075"/>
                    <a:pt x="188" y="1246"/>
                    <a:pt x="406" y="1246"/>
                  </a:cubicBezTo>
                  <a:cubicBezTo>
                    <a:pt x="608" y="1246"/>
                    <a:pt x="779" y="1059"/>
                    <a:pt x="779" y="857"/>
                  </a:cubicBezTo>
                  <a:lnTo>
                    <a:pt x="779" y="374"/>
                  </a:lnTo>
                  <a:cubicBezTo>
                    <a:pt x="764" y="157"/>
                    <a:pt x="592" y="1"/>
                    <a:pt x="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03;p50">
              <a:extLst>
                <a:ext uri="{FF2B5EF4-FFF2-40B4-BE49-F238E27FC236}">
                  <a16:creationId xmlns:a16="http://schemas.microsoft.com/office/drawing/2014/main" id="{ED9CBA77-3411-C2DB-CA14-018E4FF5929A}"/>
                </a:ext>
              </a:extLst>
            </p:cNvPr>
            <p:cNvSpPr/>
            <p:nvPr/>
          </p:nvSpPr>
          <p:spPr>
            <a:xfrm>
              <a:off x="6076881" y="3746062"/>
              <a:ext cx="50501" cy="80775"/>
            </a:xfrm>
            <a:custGeom>
              <a:avLst/>
              <a:gdLst/>
              <a:ahLst/>
              <a:cxnLst/>
              <a:rect l="l" t="t" r="r" b="b"/>
              <a:pathLst>
                <a:path w="779" h="1246" extrusionOk="0">
                  <a:moveTo>
                    <a:pt x="389" y="0"/>
                  </a:moveTo>
                  <a:cubicBezTo>
                    <a:pt x="171" y="0"/>
                    <a:pt x="0" y="172"/>
                    <a:pt x="0" y="389"/>
                  </a:cubicBezTo>
                  <a:lnTo>
                    <a:pt x="0" y="872"/>
                  </a:lnTo>
                  <a:cubicBezTo>
                    <a:pt x="16" y="1074"/>
                    <a:pt x="187" y="1246"/>
                    <a:pt x="389" y="1246"/>
                  </a:cubicBezTo>
                  <a:cubicBezTo>
                    <a:pt x="592" y="1230"/>
                    <a:pt x="763" y="1074"/>
                    <a:pt x="778" y="872"/>
                  </a:cubicBezTo>
                  <a:lnTo>
                    <a:pt x="778" y="374"/>
                  </a:lnTo>
                  <a:cubicBezTo>
                    <a:pt x="763" y="172"/>
                    <a:pt x="592"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04;p50">
              <a:extLst>
                <a:ext uri="{FF2B5EF4-FFF2-40B4-BE49-F238E27FC236}">
                  <a16:creationId xmlns:a16="http://schemas.microsoft.com/office/drawing/2014/main" id="{63A3975E-3861-8FE3-4406-AB051F7BA979}"/>
                </a:ext>
              </a:extLst>
            </p:cNvPr>
            <p:cNvSpPr/>
            <p:nvPr/>
          </p:nvSpPr>
          <p:spPr>
            <a:xfrm>
              <a:off x="6170687" y="3745025"/>
              <a:ext cx="50501" cy="80775"/>
            </a:xfrm>
            <a:custGeom>
              <a:avLst/>
              <a:gdLst/>
              <a:ahLst/>
              <a:cxnLst/>
              <a:rect l="l" t="t" r="r" b="b"/>
              <a:pathLst>
                <a:path w="779" h="1246" extrusionOk="0">
                  <a:moveTo>
                    <a:pt x="390" y="1"/>
                  </a:moveTo>
                  <a:cubicBezTo>
                    <a:pt x="172" y="16"/>
                    <a:pt x="1" y="188"/>
                    <a:pt x="16" y="390"/>
                  </a:cubicBezTo>
                  <a:lnTo>
                    <a:pt x="16" y="872"/>
                  </a:lnTo>
                  <a:cubicBezTo>
                    <a:pt x="16" y="1075"/>
                    <a:pt x="187" y="1246"/>
                    <a:pt x="405" y="1246"/>
                  </a:cubicBezTo>
                  <a:cubicBezTo>
                    <a:pt x="608" y="1246"/>
                    <a:pt x="779" y="1075"/>
                    <a:pt x="779" y="857"/>
                  </a:cubicBezTo>
                  <a:lnTo>
                    <a:pt x="779" y="390"/>
                  </a:lnTo>
                  <a:cubicBezTo>
                    <a:pt x="763" y="172"/>
                    <a:pt x="592" y="1"/>
                    <a:pt x="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05;p50">
              <a:extLst>
                <a:ext uri="{FF2B5EF4-FFF2-40B4-BE49-F238E27FC236}">
                  <a16:creationId xmlns:a16="http://schemas.microsoft.com/office/drawing/2014/main" id="{AAA5FC24-8054-5F53-3FBF-EEBEB7DEFFA9}"/>
                </a:ext>
              </a:extLst>
            </p:cNvPr>
            <p:cNvSpPr/>
            <p:nvPr/>
          </p:nvSpPr>
          <p:spPr>
            <a:xfrm>
              <a:off x="6265531" y="3745025"/>
              <a:ext cx="50501" cy="80775"/>
            </a:xfrm>
            <a:custGeom>
              <a:avLst/>
              <a:gdLst/>
              <a:ahLst/>
              <a:cxnLst/>
              <a:rect l="l" t="t" r="r" b="b"/>
              <a:pathLst>
                <a:path w="779" h="1246" extrusionOk="0">
                  <a:moveTo>
                    <a:pt x="390" y="1"/>
                  </a:moveTo>
                  <a:cubicBezTo>
                    <a:pt x="172" y="1"/>
                    <a:pt x="1" y="172"/>
                    <a:pt x="1" y="390"/>
                  </a:cubicBezTo>
                  <a:lnTo>
                    <a:pt x="1" y="857"/>
                  </a:lnTo>
                  <a:cubicBezTo>
                    <a:pt x="1" y="1075"/>
                    <a:pt x="172" y="1246"/>
                    <a:pt x="390" y="1246"/>
                  </a:cubicBezTo>
                  <a:cubicBezTo>
                    <a:pt x="608" y="1246"/>
                    <a:pt x="779" y="1075"/>
                    <a:pt x="779" y="857"/>
                  </a:cubicBezTo>
                  <a:lnTo>
                    <a:pt x="779" y="374"/>
                  </a:lnTo>
                  <a:cubicBezTo>
                    <a:pt x="779" y="156"/>
                    <a:pt x="608" y="1"/>
                    <a:pt x="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06;p50">
              <a:extLst>
                <a:ext uri="{FF2B5EF4-FFF2-40B4-BE49-F238E27FC236}">
                  <a16:creationId xmlns:a16="http://schemas.microsoft.com/office/drawing/2014/main" id="{11784D39-E632-F1F3-FAD9-5BD8AE98264B}"/>
                </a:ext>
              </a:extLst>
            </p:cNvPr>
            <p:cNvSpPr/>
            <p:nvPr/>
          </p:nvSpPr>
          <p:spPr>
            <a:xfrm>
              <a:off x="6359403" y="3744053"/>
              <a:ext cx="50501" cy="80775"/>
            </a:xfrm>
            <a:custGeom>
              <a:avLst/>
              <a:gdLst/>
              <a:ahLst/>
              <a:cxnLst/>
              <a:rect l="l" t="t" r="r" b="b"/>
              <a:pathLst>
                <a:path w="779" h="1246" extrusionOk="0">
                  <a:moveTo>
                    <a:pt x="389" y="0"/>
                  </a:moveTo>
                  <a:cubicBezTo>
                    <a:pt x="171" y="16"/>
                    <a:pt x="0" y="187"/>
                    <a:pt x="0" y="389"/>
                  </a:cubicBezTo>
                  <a:lnTo>
                    <a:pt x="0" y="872"/>
                  </a:lnTo>
                  <a:cubicBezTo>
                    <a:pt x="16" y="1074"/>
                    <a:pt x="187" y="1245"/>
                    <a:pt x="389" y="1245"/>
                  </a:cubicBezTo>
                  <a:cubicBezTo>
                    <a:pt x="607" y="1245"/>
                    <a:pt x="778" y="1074"/>
                    <a:pt x="778" y="856"/>
                  </a:cubicBezTo>
                  <a:lnTo>
                    <a:pt x="778" y="389"/>
                  </a:lnTo>
                  <a:cubicBezTo>
                    <a:pt x="763" y="171"/>
                    <a:pt x="592"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07;p50">
              <a:extLst>
                <a:ext uri="{FF2B5EF4-FFF2-40B4-BE49-F238E27FC236}">
                  <a16:creationId xmlns:a16="http://schemas.microsoft.com/office/drawing/2014/main" id="{CEFB8403-5326-E0CD-6B92-7E567DCC1C72}"/>
                </a:ext>
              </a:extLst>
            </p:cNvPr>
            <p:cNvSpPr/>
            <p:nvPr/>
          </p:nvSpPr>
          <p:spPr>
            <a:xfrm>
              <a:off x="6454246" y="3744053"/>
              <a:ext cx="49463" cy="80775"/>
            </a:xfrm>
            <a:custGeom>
              <a:avLst/>
              <a:gdLst/>
              <a:ahLst/>
              <a:cxnLst/>
              <a:rect l="l" t="t" r="r" b="b"/>
              <a:pathLst>
                <a:path w="763" h="1246" extrusionOk="0">
                  <a:moveTo>
                    <a:pt x="374" y="0"/>
                  </a:moveTo>
                  <a:cubicBezTo>
                    <a:pt x="172" y="0"/>
                    <a:pt x="0" y="171"/>
                    <a:pt x="0" y="389"/>
                  </a:cubicBezTo>
                  <a:lnTo>
                    <a:pt x="0" y="856"/>
                  </a:lnTo>
                  <a:cubicBezTo>
                    <a:pt x="0" y="1074"/>
                    <a:pt x="172" y="1245"/>
                    <a:pt x="389" y="1245"/>
                  </a:cubicBezTo>
                  <a:cubicBezTo>
                    <a:pt x="592" y="1230"/>
                    <a:pt x="763" y="1059"/>
                    <a:pt x="763" y="856"/>
                  </a:cubicBezTo>
                  <a:lnTo>
                    <a:pt x="763" y="374"/>
                  </a:lnTo>
                  <a:cubicBezTo>
                    <a:pt x="763" y="156"/>
                    <a:pt x="592" y="0"/>
                    <a:pt x="3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08;p50">
              <a:extLst>
                <a:ext uri="{FF2B5EF4-FFF2-40B4-BE49-F238E27FC236}">
                  <a16:creationId xmlns:a16="http://schemas.microsoft.com/office/drawing/2014/main" id="{89773F97-BAD3-7EDC-4FE7-490C7154A6F2}"/>
                </a:ext>
              </a:extLst>
            </p:cNvPr>
            <p:cNvSpPr/>
            <p:nvPr/>
          </p:nvSpPr>
          <p:spPr>
            <a:xfrm>
              <a:off x="6548053" y="3743015"/>
              <a:ext cx="50565" cy="80775"/>
            </a:xfrm>
            <a:custGeom>
              <a:avLst/>
              <a:gdLst/>
              <a:ahLst/>
              <a:cxnLst/>
              <a:rect l="l" t="t" r="r" b="b"/>
              <a:pathLst>
                <a:path w="780" h="1246" extrusionOk="0">
                  <a:moveTo>
                    <a:pt x="390" y="1"/>
                  </a:moveTo>
                  <a:cubicBezTo>
                    <a:pt x="172" y="1"/>
                    <a:pt x="1" y="172"/>
                    <a:pt x="16" y="390"/>
                  </a:cubicBezTo>
                  <a:lnTo>
                    <a:pt x="16" y="872"/>
                  </a:lnTo>
                  <a:cubicBezTo>
                    <a:pt x="16" y="1075"/>
                    <a:pt x="188" y="1246"/>
                    <a:pt x="406" y="1246"/>
                  </a:cubicBezTo>
                  <a:cubicBezTo>
                    <a:pt x="608" y="1246"/>
                    <a:pt x="779" y="1075"/>
                    <a:pt x="779" y="857"/>
                  </a:cubicBezTo>
                  <a:lnTo>
                    <a:pt x="779" y="374"/>
                  </a:lnTo>
                  <a:cubicBezTo>
                    <a:pt x="779" y="172"/>
                    <a:pt x="608" y="1"/>
                    <a:pt x="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09;p50">
              <a:extLst>
                <a:ext uri="{FF2B5EF4-FFF2-40B4-BE49-F238E27FC236}">
                  <a16:creationId xmlns:a16="http://schemas.microsoft.com/office/drawing/2014/main" id="{8E1C19DB-C77B-5F94-3D1B-8CDF166D33A3}"/>
                </a:ext>
              </a:extLst>
            </p:cNvPr>
            <p:cNvSpPr/>
            <p:nvPr/>
          </p:nvSpPr>
          <p:spPr>
            <a:xfrm>
              <a:off x="6642897" y="3742951"/>
              <a:ext cx="49528" cy="80840"/>
            </a:xfrm>
            <a:custGeom>
              <a:avLst/>
              <a:gdLst/>
              <a:ahLst/>
              <a:cxnLst/>
              <a:rect l="l" t="t" r="r" b="b"/>
              <a:pathLst>
                <a:path w="764" h="1247" extrusionOk="0">
                  <a:moveTo>
                    <a:pt x="402" y="1"/>
                  </a:moveTo>
                  <a:cubicBezTo>
                    <a:pt x="393" y="1"/>
                    <a:pt x="384" y="1"/>
                    <a:pt x="375" y="2"/>
                  </a:cubicBezTo>
                  <a:cubicBezTo>
                    <a:pt x="157" y="2"/>
                    <a:pt x="1" y="173"/>
                    <a:pt x="1" y="391"/>
                  </a:cubicBezTo>
                  <a:lnTo>
                    <a:pt x="1" y="858"/>
                  </a:lnTo>
                  <a:cubicBezTo>
                    <a:pt x="1" y="1076"/>
                    <a:pt x="172" y="1247"/>
                    <a:pt x="390" y="1247"/>
                  </a:cubicBezTo>
                  <a:cubicBezTo>
                    <a:pt x="592" y="1231"/>
                    <a:pt x="764" y="1060"/>
                    <a:pt x="764" y="858"/>
                  </a:cubicBezTo>
                  <a:lnTo>
                    <a:pt x="764" y="375"/>
                  </a:lnTo>
                  <a:cubicBezTo>
                    <a:pt x="764" y="166"/>
                    <a:pt x="607" y="1"/>
                    <a:pt x="4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10;p50">
              <a:extLst>
                <a:ext uri="{FF2B5EF4-FFF2-40B4-BE49-F238E27FC236}">
                  <a16:creationId xmlns:a16="http://schemas.microsoft.com/office/drawing/2014/main" id="{305B5B71-71F9-E8B5-B7AD-5C7B72792098}"/>
                </a:ext>
              </a:extLst>
            </p:cNvPr>
            <p:cNvSpPr/>
            <p:nvPr/>
          </p:nvSpPr>
          <p:spPr>
            <a:xfrm>
              <a:off x="6736768" y="3742043"/>
              <a:ext cx="50501" cy="80775"/>
            </a:xfrm>
            <a:custGeom>
              <a:avLst/>
              <a:gdLst/>
              <a:ahLst/>
              <a:cxnLst/>
              <a:rect l="l" t="t" r="r" b="b"/>
              <a:pathLst>
                <a:path w="779" h="1246" extrusionOk="0">
                  <a:moveTo>
                    <a:pt x="390" y="0"/>
                  </a:moveTo>
                  <a:cubicBezTo>
                    <a:pt x="172" y="0"/>
                    <a:pt x="0" y="171"/>
                    <a:pt x="0" y="389"/>
                  </a:cubicBezTo>
                  <a:lnTo>
                    <a:pt x="0" y="872"/>
                  </a:lnTo>
                  <a:cubicBezTo>
                    <a:pt x="0" y="1074"/>
                    <a:pt x="187" y="1245"/>
                    <a:pt x="390" y="1245"/>
                  </a:cubicBezTo>
                  <a:cubicBezTo>
                    <a:pt x="607" y="1245"/>
                    <a:pt x="779" y="1074"/>
                    <a:pt x="779" y="856"/>
                  </a:cubicBezTo>
                  <a:lnTo>
                    <a:pt x="779" y="374"/>
                  </a:lnTo>
                  <a:cubicBezTo>
                    <a:pt x="779" y="171"/>
                    <a:pt x="607" y="0"/>
                    <a:pt x="3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11;p50">
              <a:extLst>
                <a:ext uri="{FF2B5EF4-FFF2-40B4-BE49-F238E27FC236}">
                  <a16:creationId xmlns:a16="http://schemas.microsoft.com/office/drawing/2014/main" id="{EF9F9D34-9E2A-4CB2-E620-DA9E51E8A25F}"/>
                </a:ext>
              </a:extLst>
            </p:cNvPr>
            <p:cNvSpPr/>
            <p:nvPr/>
          </p:nvSpPr>
          <p:spPr>
            <a:xfrm>
              <a:off x="6830575" y="3741006"/>
              <a:ext cx="50565" cy="81812"/>
            </a:xfrm>
            <a:custGeom>
              <a:avLst/>
              <a:gdLst/>
              <a:ahLst/>
              <a:cxnLst/>
              <a:rect l="l" t="t" r="r" b="b"/>
              <a:pathLst>
                <a:path w="780" h="1262" extrusionOk="0">
                  <a:moveTo>
                    <a:pt x="390" y="0"/>
                  </a:moveTo>
                  <a:cubicBezTo>
                    <a:pt x="172" y="0"/>
                    <a:pt x="1" y="187"/>
                    <a:pt x="17" y="390"/>
                  </a:cubicBezTo>
                  <a:lnTo>
                    <a:pt x="17" y="872"/>
                  </a:lnTo>
                  <a:cubicBezTo>
                    <a:pt x="17" y="1090"/>
                    <a:pt x="188" y="1261"/>
                    <a:pt x="406" y="1261"/>
                  </a:cubicBezTo>
                  <a:cubicBezTo>
                    <a:pt x="608" y="1246"/>
                    <a:pt x="779" y="1074"/>
                    <a:pt x="779" y="857"/>
                  </a:cubicBezTo>
                  <a:lnTo>
                    <a:pt x="779" y="390"/>
                  </a:lnTo>
                  <a:cubicBezTo>
                    <a:pt x="764" y="172"/>
                    <a:pt x="592" y="0"/>
                    <a:pt x="3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12;p50">
              <a:extLst>
                <a:ext uri="{FF2B5EF4-FFF2-40B4-BE49-F238E27FC236}">
                  <a16:creationId xmlns:a16="http://schemas.microsoft.com/office/drawing/2014/main" id="{274E1597-3472-FBA0-A86B-7773F92150FE}"/>
                </a:ext>
              </a:extLst>
            </p:cNvPr>
            <p:cNvSpPr/>
            <p:nvPr/>
          </p:nvSpPr>
          <p:spPr>
            <a:xfrm>
              <a:off x="6925483" y="3741006"/>
              <a:ext cx="50501" cy="80775"/>
            </a:xfrm>
            <a:custGeom>
              <a:avLst/>
              <a:gdLst/>
              <a:ahLst/>
              <a:cxnLst/>
              <a:rect l="l" t="t" r="r" b="b"/>
              <a:pathLst>
                <a:path w="779" h="1246" extrusionOk="0">
                  <a:moveTo>
                    <a:pt x="389" y="0"/>
                  </a:moveTo>
                  <a:cubicBezTo>
                    <a:pt x="171" y="0"/>
                    <a:pt x="0" y="172"/>
                    <a:pt x="0" y="390"/>
                  </a:cubicBezTo>
                  <a:lnTo>
                    <a:pt x="0" y="872"/>
                  </a:lnTo>
                  <a:cubicBezTo>
                    <a:pt x="0" y="1074"/>
                    <a:pt x="171" y="1246"/>
                    <a:pt x="389" y="1246"/>
                  </a:cubicBezTo>
                  <a:cubicBezTo>
                    <a:pt x="607" y="1246"/>
                    <a:pt x="778" y="1074"/>
                    <a:pt x="778" y="857"/>
                  </a:cubicBezTo>
                  <a:lnTo>
                    <a:pt x="778" y="374"/>
                  </a:lnTo>
                  <a:cubicBezTo>
                    <a:pt x="778" y="172"/>
                    <a:pt x="607"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13;p50">
              <a:extLst>
                <a:ext uri="{FF2B5EF4-FFF2-40B4-BE49-F238E27FC236}">
                  <a16:creationId xmlns:a16="http://schemas.microsoft.com/office/drawing/2014/main" id="{07108E24-856E-BD99-2564-7CC4B72C0268}"/>
                </a:ext>
              </a:extLst>
            </p:cNvPr>
            <p:cNvSpPr/>
            <p:nvPr/>
          </p:nvSpPr>
          <p:spPr>
            <a:xfrm>
              <a:off x="7019290" y="3739968"/>
              <a:ext cx="50501" cy="80840"/>
            </a:xfrm>
            <a:custGeom>
              <a:avLst/>
              <a:gdLst/>
              <a:ahLst/>
              <a:cxnLst/>
              <a:rect l="l" t="t" r="r" b="b"/>
              <a:pathLst>
                <a:path w="779" h="1247" extrusionOk="0">
                  <a:moveTo>
                    <a:pt x="390" y="1"/>
                  </a:moveTo>
                  <a:cubicBezTo>
                    <a:pt x="172" y="16"/>
                    <a:pt x="1" y="188"/>
                    <a:pt x="16" y="390"/>
                  </a:cubicBezTo>
                  <a:lnTo>
                    <a:pt x="16" y="873"/>
                  </a:lnTo>
                  <a:cubicBezTo>
                    <a:pt x="16" y="1090"/>
                    <a:pt x="187" y="1246"/>
                    <a:pt x="405" y="1246"/>
                  </a:cubicBezTo>
                  <a:cubicBezTo>
                    <a:pt x="608" y="1246"/>
                    <a:pt x="779" y="1075"/>
                    <a:pt x="779" y="857"/>
                  </a:cubicBezTo>
                  <a:lnTo>
                    <a:pt x="779" y="390"/>
                  </a:lnTo>
                  <a:cubicBezTo>
                    <a:pt x="763" y="172"/>
                    <a:pt x="592" y="1"/>
                    <a:pt x="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14;p50">
              <a:extLst>
                <a:ext uri="{FF2B5EF4-FFF2-40B4-BE49-F238E27FC236}">
                  <a16:creationId xmlns:a16="http://schemas.microsoft.com/office/drawing/2014/main" id="{1E495623-6B95-99F9-0857-41EAE0579F6F}"/>
                </a:ext>
              </a:extLst>
            </p:cNvPr>
            <p:cNvSpPr/>
            <p:nvPr/>
          </p:nvSpPr>
          <p:spPr>
            <a:xfrm>
              <a:off x="7114134" y="3739904"/>
              <a:ext cx="49528" cy="80905"/>
            </a:xfrm>
            <a:custGeom>
              <a:avLst/>
              <a:gdLst/>
              <a:ahLst/>
              <a:cxnLst/>
              <a:rect l="l" t="t" r="r" b="b"/>
              <a:pathLst>
                <a:path w="764" h="1248" extrusionOk="0">
                  <a:moveTo>
                    <a:pt x="402" y="1"/>
                  </a:moveTo>
                  <a:cubicBezTo>
                    <a:pt x="393" y="1"/>
                    <a:pt x="383" y="1"/>
                    <a:pt x="374" y="2"/>
                  </a:cubicBezTo>
                  <a:cubicBezTo>
                    <a:pt x="172" y="2"/>
                    <a:pt x="1" y="173"/>
                    <a:pt x="1" y="391"/>
                  </a:cubicBezTo>
                  <a:lnTo>
                    <a:pt x="1" y="874"/>
                  </a:lnTo>
                  <a:cubicBezTo>
                    <a:pt x="1" y="1076"/>
                    <a:pt x="172" y="1247"/>
                    <a:pt x="390" y="1247"/>
                  </a:cubicBezTo>
                  <a:cubicBezTo>
                    <a:pt x="592" y="1247"/>
                    <a:pt x="763" y="1060"/>
                    <a:pt x="763" y="858"/>
                  </a:cubicBezTo>
                  <a:lnTo>
                    <a:pt x="763" y="375"/>
                  </a:lnTo>
                  <a:cubicBezTo>
                    <a:pt x="763" y="167"/>
                    <a:pt x="606" y="1"/>
                    <a:pt x="4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15;p50">
              <a:extLst>
                <a:ext uri="{FF2B5EF4-FFF2-40B4-BE49-F238E27FC236}">
                  <a16:creationId xmlns:a16="http://schemas.microsoft.com/office/drawing/2014/main" id="{D58623BE-7658-9128-79E6-1F9CD1CD9113}"/>
                </a:ext>
              </a:extLst>
            </p:cNvPr>
            <p:cNvSpPr/>
            <p:nvPr/>
          </p:nvSpPr>
          <p:spPr>
            <a:xfrm>
              <a:off x="7208005" y="3738996"/>
              <a:ext cx="50501" cy="80775"/>
            </a:xfrm>
            <a:custGeom>
              <a:avLst/>
              <a:gdLst/>
              <a:ahLst/>
              <a:cxnLst/>
              <a:rect l="l" t="t" r="r" b="b"/>
              <a:pathLst>
                <a:path w="779" h="1246" extrusionOk="0">
                  <a:moveTo>
                    <a:pt x="389" y="0"/>
                  </a:moveTo>
                  <a:cubicBezTo>
                    <a:pt x="171" y="0"/>
                    <a:pt x="0" y="172"/>
                    <a:pt x="0" y="389"/>
                  </a:cubicBezTo>
                  <a:lnTo>
                    <a:pt x="0" y="872"/>
                  </a:lnTo>
                  <a:cubicBezTo>
                    <a:pt x="16" y="1090"/>
                    <a:pt x="187" y="1246"/>
                    <a:pt x="389" y="1246"/>
                  </a:cubicBezTo>
                  <a:cubicBezTo>
                    <a:pt x="607" y="1246"/>
                    <a:pt x="778" y="1074"/>
                    <a:pt x="778" y="856"/>
                  </a:cubicBezTo>
                  <a:lnTo>
                    <a:pt x="778" y="374"/>
                  </a:lnTo>
                  <a:cubicBezTo>
                    <a:pt x="763" y="172"/>
                    <a:pt x="592"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16;p50">
              <a:extLst>
                <a:ext uri="{FF2B5EF4-FFF2-40B4-BE49-F238E27FC236}">
                  <a16:creationId xmlns:a16="http://schemas.microsoft.com/office/drawing/2014/main" id="{2EE1B616-5CA1-2325-322D-2C3CA507D3EF}"/>
                </a:ext>
              </a:extLst>
            </p:cNvPr>
            <p:cNvSpPr/>
            <p:nvPr/>
          </p:nvSpPr>
          <p:spPr>
            <a:xfrm>
              <a:off x="7302849" y="3738996"/>
              <a:ext cx="50501" cy="80775"/>
            </a:xfrm>
            <a:custGeom>
              <a:avLst/>
              <a:gdLst/>
              <a:ahLst/>
              <a:cxnLst/>
              <a:rect l="l" t="t" r="r" b="b"/>
              <a:pathLst>
                <a:path w="779" h="1246" extrusionOk="0">
                  <a:moveTo>
                    <a:pt x="389" y="0"/>
                  </a:moveTo>
                  <a:cubicBezTo>
                    <a:pt x="172" y="0"/>
                    <a:pt x="0" y="172"/>
                    <a:pt x="0" y="389"/>
                  </a:cubicBezTo>
                  <a:lnTo>
                    <a:pt x="0" y="856"/>
                  </a:lnTo>
                  <a:cubicBezTo>
                    <a:pt x="0" y="1074"/>
                    <a:pt x="172" y="1246"/>
                    <a:pt x="389" y="1246"/>
                  </a:cubicBezTo>
                  <a:cubicBezTo>
                    <a:pt x="607" y="1246"/>
                    <a:pt x="779" y="1074"/>
                    <a:pt x="779" y="856"/>
                  </a:cubicBezTo>
                  <a:lnTo>
                    <a:pt x="779" y="374"/>
                  </a:lnTo>
                  <a:cubicBezTo>
                    <a:pt x="763" y="172"/>
                    <a:pt x="592"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17;p50">
              <a:extLst>
                <a:ext uri="{FF2B5EF4-FFF2-40B4-BE49-F238E27FC236}">
                  <a16:creationId xmlns:a16="http://schemas.microsoft.com/office/drawing/2014/main" id="{2477FA01-E494-7C32-EC17-6899EF1281FD}"/>
                </a:ext>
              </a:extLst>
            </p:cNvPr>
            <p:cNvSpPr/>
            <p:nvPr/>
          </p:nvSpPr>
          <p:spPr>
            <a:xfrm>
              <a:off x="7396656" y="3737959"/>
              <a:ext cx="50565" cy="80775"/>
            </a:xfrm>
            <a:custGeom>
              <a:avLst/>
              <a:gdLst/>
              <a:ahLst/>
              <a:cxnLst/>
              <a:rect l="l" t="t" r="r" b="b"/>
              <a:pathLst>
                <a:path w="780" h="1246" extrusionOk="0">
                  <a:moveTo>
                    <a:pt x="390" y="1"/>
                  </a:moveTo>
                  <a:cubicBezTo>
                    <a:pt x="172" y="16"/>
                    <a:pt x="1" y="188"/>
                    <a:pt x="1" y="390"/>
                  </a:cubicBezTo>
                  <a:lnTo>
                    <a:pt x="1" y="872"/>
                  </a:lnTo>
                  <a:cubicBezTo>
                    <a:pt x="16" y="1075"/>
                    <a:pt x="188" y="1246"/>
                    <a:pt x="390" y="1246"/>
                  </a:cubicBezTo>
                  <a:cubicBezTo>
                    <a:pt x="608" y="1246"/>
                    <a:pt x="779" y="1075"/>
                    <a:pt x="779" y="857"/>
                  </a:cubicBezTo>
                  <a:lnTo>
                    <a:pt x="779" y="390"/>
                  </a:lnTo>
                  <a:cubicBezTo>
                    <a:pt x="764" y="172"/>
                    <a:pt x="592" y="1"/>
                    <a:pt x="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18;p50">
              <a:extLst>
                <a:ext uri="{FF2B5EF4-FFF2-40B4-BE49-F238E27FC236}">
                  <a16:creationId xmlns:a16="http://schemas.microsoft.com/office/drawing/2014/main" id="{13392177-B600-C397-CF4D-73FE81D0EB8A}"/>
                </a:ext>
              </a:extLst>
            </p:cNvPr>
            <p:cNvSpPr/>
            <p:nvPr/>
          </p:nvSpPr>
          <p:spPr>
            <a:xfrm>
              <a:off x="7491499" y="3737894"/>
              <a:ext cx="49528" cy="80840"/>
            </a:xfrm>
            <a:custGeom>
              <a:avLst/>
              <a:gdLst/>
              <a:ahLst/>
              <a:cxnLst/>
              <a:rect l="l" t="t" r="r" b="b"/>
              <a:pathLst>
                <a:path w="764" h="1247" extrusionOk="0">
                  <a:moveTo>
                    <a:pt x="402" y="1"/>
                  </a:moveTo>
                  <a:cubicBezTo>
                    <a:pt x="393" y="1"/>
                    <a:pt x="384" y="1"/>
                    <a:pt x="375" y="2"/>
                  </a:cubicBezTo>
                  <a:cubicBezTo>
                    <a:pt x="157" y="2"/>
                    <a:pt x="1" y="173"/>
                    <a:pt x="1" y="391"/>
                  </a:cubicBezTo>
                  <a:lnTo>
                    <a:pt x="1" y="858"/>
                  </a:lnTo>
                  <a:cubicBezTo>
                    <a:pt x="1" y="1076"/>
                    <a:pt x="172" y="1247"/>
                    <a:pt x="390" y="1247"/>
                  </a:cubicBezTo>
                  <a:cubicBezTo>
                    <a:pt x="592" y="1231"/>
                    <a:pt x="764" y="1060"/>
                    <a:pt x="764" y="858"/>
                  </a:cubicBezTo>
                  <a:lnTo>
                    <a:pt x="764" y="375"/>
                  </a:lnTo>
                  <a:cubicBezTo>
                    <a:pt x="764" y="167"/>
                    <a:pt x="607" y="1"/>
                    <a:pt x="4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19;p50">
              <a:extLst>
                <a:ext uri="{FF2B5EF4-FFF2-40B4-BE49-F238E27FC236}">
                  <a16:creationId xmlns:a16="http://schemas.microsoft.com/office/drawing/2014/main" id="{CF50AECF-6994-BEFB-C738-5EA5D7F9DF65}"/>
                </a:ext>
              </a:extLst>
            </p:cNvPr>
            <p:cNvSpPr/>
            <p:nvPr/>
          </p:nvSpPr>
          <p:spPr>
            <a:xfrm>
              <a:off x="7585371" y="3736986"/>
              <a:ext cx="49528" cy="80775"/>
            </a:xfrm>
            <a:custGeom>
              <a:avLst/>
              <a:gdLst/>
              <a:ahLst/>
              <a:cxnLst/>
              <a:rect l="l" t="t" r="r" b="b"/>
              <a:pathLst>
                <a:path w="764" h="1246" extrusionOk="0">
                  <a:moveTo>
                    <a:pt x="374" y="0"/>
                  </a:moveTo>
                  <a:cubicBezTo>
                    <a:pt x="172" y="16"/>
                    <a:pt x="0" y="187"/>
                    <a:pt x="0" y="389"/>
                  </a:cubicBezTo>
                  <a:lnTo>
                    <a:pt x="0" y="872"/>
                  </a:lnTo>
                  <a:cubicBezTo>
                    <a:pt x="16" y="1074"/>
                    <a:pt x="187" y="1245"/>
                    <a:pt x="390" y="1245"/>
                  </a:cubicBezTo>
                  <a:cubicBezTo>
                    <a:pt x="608" y="1245"/>
                    <a:pt x="763" y="1074"/>
                    <a:pt x="763" y="856"/>
                  </a:cubicBezTo>
                  <a:lnTo>
                    <a:pt x="763" y="389"/>
                  </a:lnTo>
                  <a:cubicBezTo>
                    <a:pt x="763" y="171"/>
                    <a:pt x="592" y="0"/>
                    <a:pt x="3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20;p50">
              <a:extLst>
                <a:ext uri="{FF2B5EF4-FFF2-40B4-BE49-F238E27FC236}">
                  <a16:creationId xmlns:a16="http://schemas.microsoft.com/office/drawing/2014/main" id="{09EBF200-6EB1-7282-C523-EF2A2B4DEC77}"/>
                </a:ext>
              </a:extLst>
            </p:cNvPr>
            <p:cNvSpPr/>
            <p:nvPr/>
          </p:nvSpPr>
          <p:spPr>
            <a:xfrm>
              <a:off x="7680215" y="3736922"/>
              <a:ext cx="50501" cy="80840"/>
            </a:xfrm>
            <a:custGeom>
              <a:avLst/>
              <a:gdLst/>
              <a:ahLst/>
              <a:cxnLst/>
              <a:rect l="l" t="t" r="r" b="b"/>
              <a:pathLst>
                <a:path w="779" h="1247" extrusionOk="0">
                  <a:moveTo>
                    <a:pt x="415" y="0"/>
                  </a:moveTo>
                  <a:cubicBezTo>
                    <a:pt x="407" y="0"/>
                    <a:pt x="398" y="1"/>
                    <a:pt x="390" y="1"/>
                  </a:cubicBezTo>
                  <a:cubicBezTo>
                    <a:pt x="172" y="1"/>
                    <a:pt x="1" y="172"/>
                    <a:pt x="1" y="390"/>
                  </a:cubicBezTo>
                  <a:lnTo>
                    <a:pt x="1" y="857"/>
                  </a:lnTo>
                  <a:cubicBezTo>
                    <a:pt x="1" y="1075"/>
                    <a:pt x="172" y="1246"/>
                    <a:pt x="390" y="1246"/>
                  </a:cubicBezTo>
                  <a:cubicBezTo>
                    <a:pt x="592" y="1246"/>
                    <a:pt x="779" y="1060"/>
                    <a:pt x="779" y="857"/>
                  </a:cubicBezTo>
                  <a:lnTo>
                    <a:pt x="779" y="375"/>
                  </a:lnTo>
                  <a:cubicBezTo>
                    <a:pt x="779" y="166"/>
                    <a:pt x="608" y="0"/>
                    <a:pt x="4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21;p50">
              <a:extLst>
                <a:ext uri="{FF2B5EF4-FFF2-40B4-BE49-F238E27FC236}">
                  <a16:creationId xmlns:a16="http://schemas.microsoft.com/office/drawing/2014/main" id="{39C14559-4881-641E-8B5D-059E25548633}"/>
                </a:ext>
              </a:extLst>
            </p:cNvPr>
            <p:cNvSpPr/>
            <p:nvPr/>
          </p:nvSpPr>
          <p:spPr>
            <a:xfrm>
              <a:off x="7774086" y="3735949"/>
              <a:ext cx="50501" cy="80775"/>
            </a:xfrm>
            <a:custGeom>
              <a:avLst/>
              <a:gdLst/>
              <a:ahLst/>
              <a:cxnLst/>
              <a:rect l="l" t="t" r="r" b="b"/>
              <a:pathLst>
                <a:path w="779" h="1246" extrusionOk="0">
                  <a:moveTo>
                    <a:pt x="374" y="1"/>
                  </a:moveTo>
                  <a:cubicBezTo>
                    <a:pt x="171" y="1"/>
                    <a:pt x="0" y="172"/>
                    <a:pt x="0" y="390"/>
                  </a:cubicBezTo>
                  <a:lnTo>
                    <a:pt x="0" y="872"/>
                  </a:lnTo>
                  <a:cubicBezTo>
                    <a:pt x="0" y="1075"/>
                    <a:pt x="171" y="1246"/>
                    <a:pt x="389" y="1246"/>
                  </a:cubicBezTo>
                  <a:cubicBezTo>
                    <a:pt x="607" y="1246"/>
                    <a:pt x="778" y="1075"/>
                    <a:pt x="763" y="857"/>
                  </a:cubicBezTo>
                  <a:lnTo>
                    <a:pt x="763" y="374"/>
                  </a:lnTo>
                  <a:cubicBezTo>
                    <a:pt x="763" y="172"/>
                    <a:pt x="592" y="1"/>
                    <a:pt x="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22;p50">
              <a:extLst>
                <a:ext uri="{FF2B5EF4-FFF2-40B4-BE49-F238E27FC236}">
                  <a16:creationId xmlns:a16="http://schemas.microsoft.com/office/drawing/2014/main" id="{B9A10A5D-F29A-A55A-174C-2D32847273A8}"/>
                </a:ext>
              </a:extLst>
            </p:cNvPr>
            <p:cNvSpPr/>
            <p:nvPr/>
          </p:nvSpPr>
          <p:spPr>
            <a:xfrm>
              <a:off x="4000300" y="3503867"/>
              <a:ext cx="128164" cy="239213"/>
            </a:xfrm>
            <a:custGeom>
              <a:avLst/>
              <a:gdLst/>
              <a:ahLst/>
              <a:cxnLst/>
              <a:rect l="l" t="t" r="r" b="b"/>
              <a:pathLst>
                <a:path w="1977" h="3690" extrusionOk="0">
                  <a:moveTo>
                    <a:pt x="1735" y="1"/>
                  </a:moveTo>
                  <a:cubicBezTo>
                    <a:pt x="751" y="1"/>
                    <a:pt x="1" y="990"/>
                    <a:pt x="140" y="2102"/>
                  </a:cubicBezTo>
                  <a:cubicBezTo>
                    <a:pt x="202" y="2818"/>
                    <a:pt x="685" y="3425"/>
                    <a:pt x="1369" y="3658"/>
                  </a:cubicBezTo>
                  <a:lnTo>
                    <a:pt x="1509" y="3690"/>
                  </a:lnTo>
                  <a:lnTo>
                    <a:pt x="1976" y="1"/>
                  </a:lnTo>
                  <a:lnTo>
                    <a:pt x="1759" y="1"/>
                  </a:lnTo>
                  <a:cubicBezTo>
                    <a:pt x="1751" y="1"/>
                    <a:pt x="1743" y="1"/>
                    <a:pt x="1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23;p50">
              <a:extLst>
                <a:ext uri="{FF2B5EF4-FFF2-40B4-BE49-F238E27FC236}">
                  <a16:creationId xmlns:a16="http://schemas.microsoft.com/office/drawing/2014/main" id="{857A45CC-6336-76D3-63CA-AFF63BB80B2D}"/>
                </a:ext>
              </a:extLst>
            </p:cNvPr>
            <p:cNvSpPr/>
            <p:nvPr/>
          </p:nvSpPr>
          <p:spPr>
            <a:xfrm>
              <a:off x="6820526" y="4416054"/>
              <a:ext cx="65" cy="65"/>
            </a:xfrm>
            <a:custGeom>
              <a:avLst/>
              <a:gdLst/>
              <a:ahLst/>
              <a:cxnLst/>
              <a:rect l="l" t="t" r="r" b="b"/>
              <a:pathLst>
                <a:path w="1" h="1" fill="none" extrusionOk="0">
                  <a:moveTo>
                    <a:pt x="0" y="0"/>
                  </a:moveTo>
                  <a:close/>
                </a:path>
              </a:pathLst>
            </a:custGeom>
            <a:noFill/>
            <a:ln w="3500" cap="flat" cmpd="sng">
              <a:solidFill>
                <a:srgbClr val="3B889E"/>
              </a:solidFill>
              <a:prstDash val="solid"/>
              <a:miter lim="155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24;p50">
              <a:extLst>
                <a:ext uri="{FF2B5EF4-FFF2-40B4-BE49-F238E27FC236}">
                  <a16:creationId xmlns:a16="http://schemas.microsoft.com/office/drawing/2014/main" id="{A552EC6D-67F9-6F62-F220-7CDDFD6C9807}"/>
                </a:ext>
              </a:extLst>
            </p:cNvPr>
            <p:cNvSpPr/>
            <p:nvPr/>
          </p:nvSpPr>
          <p:spPr>
            <a:xfrm>
              <a:off x="4407876" y="3127543"/>
              <a:ext cx="780069" cy="205892"/>
            </a:xfrm>
            <a:custGeom>
              <a:avLst/>
              <a:gdLst/>
              <a:ahLst/>
              <a:cxnLst/>
              <a:rect l="l" t="t" r="r" b="b"/>
              <a:pathLst>
                <a:path w="12033" h="3176" extrusionOk="0">
                  <a:moveTo>
                    <a:pt x="9464" y="0"/>
                  </a:moveTo>
                  <a:lnTo>
                    <a:pt x="1" y="280"/>
                  </a:lnTo>
                  <a:lnTo>
                    <a:pt x="732" y="3175"/>
                  </a:lnTo>
                  <a:lnTo>
                    <a:pt x="12032" y="2864"/>
                  </a:lnTo>
                  <a:lnTo>
                    <a:pt x="9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25;p50">
              <a:extLst>
                <a:ext uri="{FF2B5EF4-FFF2-40B4-BE49-F238E27FC236}">
                  <a16:creationId xmlns:a16="http://schemas.microsoft.com/office/drawing/2014/main" id="{8121D07B-BF7F-D43C-C2DF-137570371EC0}"/>
                </a:ext>
              </a:extLst>
            </p:cNvPr>
            <p:cNvSpPr/>
            <p:nvPr/>
          </p:nvSpPr>
          <p:spPr>
            <a:xfrm>
              <a:off x="4373582" y="2993286"/>
              <a:ext cx="610545" cy="110077"/>
            </a:xfrm>
            <a:custGeom>
              <a:avLst/>
              <a:gdLst/>
              <a:ahLst/>
              <a:cxnLst/>
              <a:rect l="l" t="t" r="r" b="b"/>
              <a:pathLst>
                <a:path w="9418" h="1698" extrusionOk="0">
                  <a:moveTo>
                    <a:pt x="8141" y="1"/>
                  </a:moveTo>
                  <a:lnTo>
                    <a:pt x="1" y="234"/>
                  </a:lnTo>
                  <a:lnTo>
                    <a:pt x="359" y="1697"/>
                  </a:lnTo>
                  <a:lnTo>
                    <a:pt x="9417" y="1433"/>
                  </a:lnTo>
                  <a:lnTo>
                    <a:pt x="81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26;p50">
              <a:extLst>
                <a:ext uri="{FF2B5EF4-FFF2-40B4-BE49-F238E27FC236}">
                  <a16:creationId xmlns:a16="http://schemas.microsoft.com/office/drawing/2014/main" id="{54208065-5A28-4F06-197D-D80F03CDA8C6}"/>
                </a:ext>
              </a:extLst>
            </p:cNvPr>
            <p:cNvSpPr/>
            <p:nvPr/>
          </p:nvSpPr>
          <p:spPr>
            <a:xfrm>
              <a:off x="5959801" y="3993249"/>
              <a:ext cx="960679" cy="53548"/>
            </a:xfrm>
            <a:custGeom>
              <a:avLst/>
              <a:gdLst/>
              <a:ahLst/>
              <a:cxnLst/>
              <a:rect l="l" t="t" r="r" b="b"/>
              <a:pathLst>
                <a:path w="14819" h="826" extrusionOk="0">
                  <a:moveTo>
                    <a:pt x="14071" y="1"/>
                  </a:moveTo>
                  <a:lnTo>
                    <a:pt x="732" y="79"/>
                  </a:lnTo>
                  <a:cubicBezTo>
                    <a:pt x="327" y="79"/>
                    <a:pt x="1" y="421"/>
                    <a:pt x="16" y="826"/>
                  </a:cubicBezTo>
                  <a:lnTo>
                    <a:pt x="14818" y="732"/>
                  </a:lnTo>
                  <a:cubicBezTo>
                    <a:pt x="14818" y="328"/>
                    <a:pt x="14476" y="1"/>
                    <a:pt x="140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27;p50">
              <a:extLst>
                <a:ext uri="{FF2B5EF4-FFF2-40B4-BE49-F238E27FC236}">
                  <a16:creationId xmlns:a16="http://schemas.microsoft.com/office/drawing/2014/main" id="{27206DD2-492F-9D58-612C-FC5C6E718C2E}"/>
                </a:ext>
              </a:extLst>
            </p:cNvPr>
            <p:cNvSpPr/>
            <p:nvPr/>
          </p:nvSpPr>
          <p:spPr>
            <a:xfrm>
              <a:off x="5960838" y="4039826"/>
              <a:ext cx="959641" cy="81812"/>
            </a:xfrm>
            <a:custGeom>
              <a:avLst/>
              <a:gdLst/>
              <a:ahLst/>
              <a:cxnLst/>
              <a:rect l="l" t="t" r="r" b="b"/>
              <a:pathLst>
                <a:path w="14803" h="1262" extrusionOk="0">
                  <a:moveTo>
                    <a:pt x="14802" y="0"/>
                  </a:moveTo>
                  <a:lnTo>
                    <a:pt x="0" y="94"/>
                  </a:lnTo>
                  <a:lnTo>
                    <a:pt x="3113" y="1261"/>
                  </a:lnTo>
                  <a:lnTo>
                    <a:pt x="9790" y="1245"/>
                  </a:lnTo>
                  <a:lnTo>
                    <a:pt x="148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28;p50">
              <a:extLst>
                <a:ext uri="{FF2B5EF4-FFF2-40B4-BE49-F238E27FC236}">
                  <a16:creationId xmlns:a16="http://schemas.microsoft.com/office/drawing/2014/main" id="{3F5DF2EE-5471-0559-91C0-971B73AC9434}"/>
                </a:ext>
              </a:extLst>
            </p:cNvPr>
            <p:cNvSpPr/>
            <p:nvPr/>
          </p:nvSpPr>
          <p:spPr>
            <a:xfrm>
              <a:off x="8231126" y="3717797"/>
              <a:ext cx="319924" cy="150400"/>
            </a:xfrm>
            <a:custGeom>
              <a:avLst/>
              <a:gdLst/>
              <a:ahLst/>
              <a:cxnLst/>
              <a:rect l="l" t="t" r="r" b="b"/>
              <a:pathLst>
                <a:path w="4935" h="2320" extrusionOk="0">
                  <a:moveTo>
                    <a:pt x="2227" y="0"/>
                  </a:moveTo>
                  <a:cubicBezTo>
                    <a:pt x="982" y="32"/>
                    <a:pt x="1" y="1074"/>
                    <a:pt x="48" y="2320"/>
                  </a:cubicBezTo>
                  <a:lnTo>
                    <a:pt x="4935" y="2180"/>
                  </a:lnTo>
                  <a:lnTo>
                    <a:pt x="3285" y="857"/>
                  </a:lnTo>
                  <a:lnTo>
                    <a:pt x="22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24367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1D6B87-949C-F618-724C-BA1494771AD2}"/>
              </a:ext>
            </a:extLst>
          </p:cNvPr>
          <p:cNvPicPr>
            <a:picLocks noChangeAspect="1"/>
          </p:cNvPicPr>
          <p:nvPr/>
        </p:nvPicPr>
        <p:blipFill>
          <a:blip r:embed="rId3"/>
          <a:stretch>
            <a:fillRect/>
          </a:stretch>
        </p:blipFill>
        <p:spPr>
          <a:xfrm>
            <a:off x="1063255" y="1188960"/>
            <a:ext cx="7017489" cy="2765580"/>
          </a:xfrm>
          <a:prstGeom prst="rect">
            <a:avLst/>
          </a:prstGeom>
        </p:spPr>
      </p:pic>
    </p:spTree>
    <p:extLst>
      <p:ext uri="{BB962C8B-B14F-4D97-AF65-F5344CB8AC3E}">
        <p14:creationId xmlns:p14="http://schemas.microsoft.com/office/powerpoint/2010/main" val="1404980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51"/>
          <p:cNvSpPr/>
          <p:nvPr/>
        </p:nvSpPr>
        <p:spPr>
          <a:xfrm>
            <a:off x="805475" y="1403499"/>
            <a:ext cx="738300" cy="738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1"/>
          <p:cNvSpPr/>
          <p:nvPr/>
        </p:nvSpPr>
        <p:spPr>
          <a:xfrm>
            <a:off x="4611799" y="1403549"/>
            <a:ext cx="738300" cy="738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1"/>
          <p:cNvSpPr txBox="1">
            <a:spLocks noGrp="1"/>
          </p:cNvSpPr>
          <p:nvPr>
            <p:ph type="title"/>
          </p:nvPr>
        </p:nvSpPr>
        <p:spPr>
          <a:xfrm>
            <a:off x="803743" y="2334744"/>
            <a:ext cx="29319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Class</a:t>
            </a:r>
            <a:endParaRPr dirty="0"/>
          </a:p>
        </p:txBody>
      </p:sp>
      <p:sp>
        <p:nvSpPr>
          <p:cNvPr id="937" name="Google Shape;937;p51"/>
          <p:cNvSpPr txBox="1">
            <a:spLocks noGrp="1"/>
          </p:cNvSpPr>
          <p:nvPr>
            <p:ph type="subTitle" idx="1"/>
          </p:nvPr>
        </p:nvSpPr>
        <p:spPr>
          <a:xfrm>
            <a:off x="715550" y="2746350"/>
            <a:ext cx="3256200" cy="1188900"/>
          </a:xfrm>
          <a:prstGeom prst="rect">
            <a:avLst/>
          </a:prstGeom>
        </p:spPr>
        <p:txBody>
          <a:bodyPr spcFirstLastPara="1" wrap="square" lIns="91425" tIns="91425" rIns="91425" bIns="91425" anchor="ctr" anchorCtr="0">
            <a:noAutofit/>
          </a:bodyPr>
          <a:lstStyle/>
          <a:p>
            <a:pPr marL="171450" lvl="0" indent="-171450" algn="l" rtl="0">
              <a:spcBef>
                <a:spcPts val="0"/>
              </a:spcBef>
              <a:spcAft>
                <a:spcPts val="0"/>
              </a:spcAft>
              <a:buClr>
                <a:schemeClr val="dk1"/>
              </a:buClr>
              <a:buSzPts val="1100"/>
              <a:buFont typeface="Arial" panose="020B0604020202020204" pitchFamily="34" charset="0"/>
              <a:buChar char="•"/>
            </a:pPr>
            <a:r>
              <a:rPr lang="en-US" sz="1200" dirty="0"/>
              <a:t>Dominant at Economy Class: Turkish Airlines, Korean Air, Emirates, Air France</a:t>
            </a:r>
          </a:p>
          <a:p>
            <a:pPr marL="171450" lvl="0" indent="-171450" algn="l" rtl="0">
              <a:spcBef>
                <a:spcPts val="0"/>
              </a:spcBef>
              <a:spcAft>
                <a:spcPts val="0"/>
              </a:spcAft>
              <a:buClr>
                <a:schemeClr val="dk1"/>
              </a:buClr>
              <a:buSzPts val="1100"/>
              <a:buFont typeface="Arial" panose="020B0604020202020204" pitchFamily="34" charset="0"/>
              <a:buChar char="•"/>
            </a:pPr>
            <a:r>
              <a:rPr lang="en-US" sz="1200" dirty="0"/>
              <a:t>Dominant at Business Class: Qatar Airways</a:t>
            </a:r>
          </a:p>
          <a:p>
            <a:pPr marL="171450" lvl="0" indent="-171450" algn="l" rtl="0">
              <a:spcBef>
                <a:spcPts val="0"/>
              </a:spcBef>
              <a:spcAft>
                <a:spcPts val="0"/>
              </a:spcAft>
              <a:buClr>
                <a:schemeClr val="dk1"/>
              </a:buClr>
              <a:buSzPts val="1100"/>
              <a:buFont typeface="Arial" panose="020B0604020202020204" pitchFamily="34" charset="0"/>
              <a:buChar char="•"/>
            </a:pPr>
            <a:r>
              <a:rPr lang="en-US" sz="1200" dirty="0"/>
              <a:t>Dominant at First Class: Emirates, All Nippon Airways</a:t>
            </a:r>
          </a:p>
          <a:p>
            <a:pPr marL="171450" lvl="0" indent="-171450" algn="l" rtl="0">
              <a:spcBef>
                <a:spcPts val="0"/>
              </a:spcBef>
              <a:spcAft>
                <a:spcPts val="0"/>
              </a:spcAft>
              <a:buClr>
                <a:schemeClr val="dk1"/>
              </a:buClr>
              <a:buSzPts val="1100"/>
              <a:buFont typeface="Arial" panose="020B0604020202020204" pitchFamily="34" charset="0"/>
              <a:buChar char="•"/>
            </a:pPr>
            <a:r>
              <a:rPr lang="en-US" sz="1200" dirty="0"/>
              <a:t>Dominant at Premium Economy: EVA Air</a:t>
            </a:r>
          </a:p>
        </p:txBody>
      </p:sp>
      <p:sp>
        <p:nvSpPr>
          <p:cNvPr id="938" name="Google Shape;938;p51"/>
          <p:cNvSpPr txBox="1">
            <a:spLocks noGrp="1"/>
          </p:cNvSpPr>
          <p:nvPr>
            <p:ph type="title" idx="2"/>
          </p:nvPr>
        </p:nvSpPr>
        <p:spPr>
          <a:xfrm>
            <a:off x="4605782" y="2334744"/>
            <a:ext cx="29319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Type of Traveler</a:t>
            </a:r>
            <a:endParaRPr dirty="0"/>
          </a:p>
        </p:txBody>
      </p:sp>
      <p:sp>
        <p:nvSpPr>
          <p:cNvPr id="939" name="Google Shape;939;p51"/>
          <p:cNvSpPr txBox="1">
            <a:spLocks noGrp="1"/>
          </p:cNvSpPr>
          <p:nvPr>
            <p:ph type="subTitle" idx="3"/>
          </p:nvPr>
        </p:nvSpPr>
        <p:spPr>
          <a:xfrm>
            <a:off x="4517600" y="2746350"/>
            <a:ext cx="3256200" cy="1188900"/>
          </a:xfrm>
          <a:prstGeom prst="rect">
            <a:avLst/>
          </a:prstGeom>
        </p:spPr>
        <p:txBody>
          <a:bodyPr spcFirstLastPara="1" wrap="square" lIns="91425" tIns="91425" rIns="91425" bIns="91425" anchor="ctr" anchorCtr="0">
            <a:noAutofit/>
          </a:bodyPr>
          <a:lstStyle/>
          <a:p>
            <a:pPr>
              <a:buFont typeface="Arial" panose="020B0604020202020204" pitchFamily="34" charset="0"/>
              <a:buChar char="•"/>
            </a:pPr>
            <a:r>
              <a:rPr lang="en-US" sz="1200" dirty="0"/>
              <a:t>Business Class: Business</a:t>
            </a:r>
          </a:p>
          <a:p>
            <a:pPr>
              <a:buFont typeface="Arial" panose="020B0604020202020204" pitchFamily="34" charset="0"/>
              <a:buChar char="•"/>
            </a:pPr>
            <a:r>
              <a:rPr lang="en-US" sz="1200" dirty="0"/>
              <a:t>Economy Class: Family Leisure</a:t>
            </a:r>
          </a:p>
          <a:p>
            <a:pPr>
              <a:buFont typeface="Arial" panose="020B0604020202020204" pitchFamily="34" charset="0"/>
              <a:buChar char="•"/>
            </a:pPr>
            <a:r>
              <a:rPr lang="en-US" sz="1200" dirty="0"/>
              <a:t>First Class: Solo Leisure</a:t>
            </a:r>
          </a:p>
          <a:p>
            <a:pPr>
              <a:buFont typeface="Arial" panose="020B0604020202020204" pitchFamily="34" charset="0"/>
              <a:buChar char="•"/>
            </a:pPr>
            <a:r>
              <a:rPr lang="en-US" sz="1200" dirty="0"/>
              <a:t>Premium Economy: Couple Leisure</a:t>
            </a:r>
          </a:p>
        </p:txBody>
      </p:sp>
      <p:sp>
        <p:nvSpPr>
          <p:cNvPr id="940" name="Google Shape;940;p51"/>
          <p:cNvSpPr/>
          <p:nvPr/>
        </p:nvSpPr>
        <p:spPr>
          <a:xfrm>
            <a:off x="900715" y="1600562"/>
            <a:ext cx="531064" cy="395795"/>
          </a:xfrm>
          <a:custGeom>
            <a:avLst/>
            <a:gdLst/>
            <a:ahLst/>
            <a:cxnLst/>
            <a:rect l="l" t="t" r="r" b="b"/>
            <a:pathLst>
              <a:path w="210531" h="156906" extrusionOk="0">
                <a:moveTo>
                  <a:pt x="176500" y="16297"/>
                </a:moveTo>
                <a:cubicBezTo>
                  <a:pt x="176610" y="16297"/>
                  <a:pt x="176720" y="16298"/>
                  <a:pt x="176831" y="16299"/>
                </a:cubicBezTo>
                <a:cubicBezTo>
                  <a:pt x="183767" y="16348"/>
                  <a:pt x="189330" y="18407"/>
                  <a:pt x="191708" y="20000"/>
                </a:cubicBezTo>
                <a:cubicBezTo>
                  <a:pt x="190825" y="21152"/>
                  <a:pt x="188914" y="23137"/>
                  <a:pt x="184968" y="26005"/>
                </a:cubicBezTo>
                <a:cubicBezTo>
                  <a:pt x="180336" y="29338"/>
                  <a:pt x="174944" y="32377"/>
                  <a:pt x="172346" y="33823"/>
                </a:cubicBezTo>
                <a:lnTo>
                  <a:pt x="69654" y="92521"/>
                </a:lnTo>
                <a:cubicBezTo>
                  <a:pt x="67840" y="93551"/>
                  <a:pt x="65585" y="94066"/>
                  <a:pt x="62546" y="94139"/>
                </a:cubicBezTo>
                <a:cubicBezTo>
                  <a:pt x="62374" y="94144"/>
                  <a:pt x="62197" y="94146"/>
                  <a:pt x="62015" y="94146"/>
                </a:cubicBezTo>
                <a:cubicBezTo>
                  <a:pt x="59285" y="94146"/>
                  <a:pt x="55605" y="93582"/>
                  <a:pt x="52571" y="91100"/>
                </a:cubicBezTo>
                <a:lnTo>
                  <a:pt x="45537" y="85316"/>
                </a:lnTo>
                <a:lnTo>
                  <a:pt x="46150" y="85512"/>
                </a:lnTo>
                <a:lnTo>
                  <a:pt x="111588" y="49116"/>
                </a:lnTo>
                <a:lnTo>
                  <a:pt x="54238" y="20760"/>
                </a:lnTo>
                <a:lnTo>
                  <a:pt x="57007" y="19338"/>
                </a:lnTo>
                <a:lnTo>
                  <a:pt x="133965" y="36274"/>
                </a:lnTo>
                <a:lnTo>
                  <a:pt x="164405" y="19044"/>
                </a:lnTo>
                <a:cubicBezTo>
                  <a:pt x="167493" y="17297"/>
                  <a:pt x="171890" y="16297"/>
                  <a:pt x="176500" y="16297"/>
                </a:cubicBezTo>
                <a:close/>
                <a:moveTo>
                  <a:pt x="176512" y="1"/>
                </a:moveTo>
                <a:cubicBezTo>
                  <a:pt x="169062" y="1"/>
                  <a:pt x="161929" y="1716"/>
                  <a:pt x="156366" y="4878"/>
                </a:cubicBezTo>
                <a:lnTo>
                  <a:pt x="131367" y="19020"/>
                </a:lnTo>
                <a:lnTo>
                  <a:pt x="54802" y="2158"/>
                </a:lnTo>
                <a:lnTo>
                  <a:pt x="17891" y="20956"/>
                </a:lnTo>
                <a:lnTo>
                  <a:pt x="76516" y="49950"/>
                </a:lnTo>
                <a:lnTo>
                  <a:pt x="44557" y="67743"/>
                </a:lnTo>
                <a:lnTo>
                  <a:pt x="16421" y="58062"/>
                </a:lnTo>
                <a:lnTo>
                  <a:pt x="319" y="69116"/>
                </a:lnTo>
                <a:lnTo>
                  <a:pt x="42204" y="103697"/>
                </a:lnTo>
                <a:cubicBezTo>
                  <a:pt x="47621" y="108134"/>
                  <a:pt x="54434" y="110462"/>
                  <a:pt x="61983" y="110462"/>
                </a:cubicBezTo>
                <a:cubicBezTo>
                  <a:pt x="62326" y="110462"/>
                  <a:pt x="62644" y="110462"/>
                  <a:pt x="62988" y="110437"/>
                </a:cubicBezTo>
                <a:cubicBezTo>
                  <a:pt x="68747" y="110290"/>
                  <a:pt x="73551" y="109065"/>
                  <a:pt x="77742" y="106663"/>
                </a:cubicBezTo>
                <a:lnTo>
                  <a:pt x="180360" y="48038"/>
                </a:lnTo>
                <a:cubicBezTo>
                  <a:pt x="184085" y="45930"/>
                  <a:pt x="191757" y="41617"/>
                  <a:pt x="197908" y="36617"/>
                </a:cubicBezTo>
                <a:cubicBezTo>
                  <a:pt x="210530" y="26372"/>
                  <a:pt x="209844" y="18162"/>
                  <a:pt x="207050" y="13064"/>
                </a:cubicBezTo>
                <a:cubicBezTo>
                  <a:pt x="202148" y="4192"/>
                  <a:pt x="188423" y="99"/>
                  <a:pt x="176978" y="1"/>
                </a:cubicBezTo>
                <a:close/>
                <a:moveTo>
                  <a:pt x="0" y="140608"/>
                </a:moveTo>
                <a:lnTo>
                  <a:pt x="0" y="156906"/>
                </a:lnTo>
                <a:lnTo>
                  <a:pt x="208692" y="156906"/>
                </a:lnTo>
                <a:lnTo>
                  <a:pt x="208692" y="1406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1"/>
          <p:cNvSpPr/>
          <p:nvPr/>
        </p:nvSpPr>
        <p:spPr>
          <a:xfrm>
            <a:off x="4751883" y="1514196"/>
            <a:ext cx="457989" cy="527541"/>
          </a:xfrm>
          <a:custGeom>
            <a:avLst/>
            <a:gdLst/>
            <a:ahLst/>
            <a:cxnLst/>
            <a:rect l="l" t="t" r="r" b="b"/>
            <a:pathLst>
              <a:path w="208889" h="209134" extrusionOk="0">
                <a:moveTo>
                  <a:pt x="88109" y="32695"/>
                </a:moveTo>
                <a:lnTo>
                  <a:pt x="88109" y="49018"/>
                </a:lnTo>
                <a:lnTo>
                  <a:pt x="120804" y="49018"/>
                </a:lnTo>
                <a:lnTo>
                  <a:pt x="120804" y="32695"/>
                </a:lnTo>
                <a:close/>
                <a:moveTo>
                  <a:pt x="52155" y="0"/>
                </a:moveTo>
                <a:cubicBezTo>
                  <a:pt x="47179" y="0"/>
                  <a:pt x="42547" y="1446"/>
                  <a:pt x="38699" y="3995"/>
                </a:cubicBezTo>
                <a:lnTo>
                  <a:pt x="51076" y="16372"/>
                </a:lnTo>
                <a:cubicBezTo>
                  <a:pt x="51419" y="16323"/>
                  <a:pt x="51787" y="16298"/>
                  <a:pt x="52155" y="16298"/>
                </a:cubicBezTo>
                <a:lnTo>
                  <a:pt x="156758" y="16298"/>
                </a:lnTo>
                <a:cubicBezTo>
                  <a:pt x="161243" y="16298"/>
                  <a:pt x="164920" y="19950"/>
                  <a:pt x="164920" y="24460"/>
                </a:cubicBezTo>
                <a:lnTo>
                  <a:pt x="164920" y="130215"/>
                </a:lnTo>
                <a:lnTo>
                  <a:pt x="181267" y="146562"/>
                </a:lnTo>
                <a:lnTo>
                  <a:pt x="181267" y="24460"/>
                </a:lnTo>
                <a:cubicBezTo>
                  <a:pt x="181267" y="10955"/>
                  <a:pt x="170262" y="0"/>
                  <a:pt x="156758" y="0"/>
                </a:cubicBezTo>
                <a:close/>
                <a:moveTo>
                  <a:pt x="96270" y="160165"/>
                </a:moveTo>
                <a:lnTo>
                  <a:pt x="96270" y="176512"/>
                </a:lnTo>
                <a:lnTo>
                  <a:pt x="112618" y="176512"/>
                </a:lnTo>
                <a:lnTo>
                  <a:pt x="112618" y="160165"/>
                </a:lnTo>
                <a:close/>
                <a:moveTo>
                  <a:pt x="43969" y="55684"/>
                </a:moveTo>
                <a:lnTo>
                  <a:pt x="164920" y="176610"/>
                </a:lnTo>
                <a:lnTo>
                  <a:pt x="164920" y="184625"/>
                </a:lnTo>
                <a:cubicBezTo>
                  <a:pt x="164920" y="189134"/>
                  <a:pt x="161243" y="192811"/>
                  <a:pt x="156758" y="192811"/>
                </a:cubicBezTo>
                <a:lnTo>
                  <a:pt x="52155" y="192811"/>
                </a:lnTo>
                <a:cubicBezTo>
                  <a:pt x="47645" y="192811"/>
                  <a:pt x="43969" y="189134"/>
                  <a:pt x="43969" y="184625"/>
                </a:cubicBezTo>
                <a:lnTo>
                  <a:pt x="43969" y="55684"/>
                </a:lnTo>
                <a:close/>
                <a:moveTo>
                  <a:pt x="11544" y="147"/>
                </a:moveTo>
                <a:lnTo>
                  <a:pt x="0" y="11691"/>
                </a:lnTo>
                <a:lnTo>
                  <a:pt x="27646" y="39337"/>
                </a:lnTo>
                <a:lnTo>
                  <a:pt x="27646" y="184625"/>
                </a:lnTo>
                <a:cubicBezTo>
                  <a:pt x="27646" y="198153"/>
                  <a:pt x="38626" y="209133"/>
                  <a:pt x="52155" y="209133"/>
                </a:cubicBezTo>
                <a:lnTo>
                  <a:pt x="156758" y="209133"/>
                </a:lnTo>
                <a:cubicBezTo>
                  <a:pt x="167738" y="209133"/>
                  <a:pt x="177076" y="201854"/>
                  <a:pt x="180164" y="191879"/>
                </a:cubicBezTo>
                <a:lnTo>
                  <a:pt x="197345" y="209035"/>
                </a:lnTo>
                <a:lnTo>
                  <a:pt x="208888" y="197492"/>
                </a:lnTo>
                <a:lnTo>
                  <a:pt x="11544" y="14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1"/>
          <p:cNvSpPr/>
          <p:nvPr/>
        </p:nvSpPr>
        <p:spPr>
          <a:xfrm>
            <a:off x="3139149" y="1553519"/>
            <a:ext cx="582572" cy="588330"/>
          </a:xfrm>
          <a:custGeom>
            <a:avLst/>
            <a:gdLst/>
            <a:ahLst/>
            <a:cxnLst/>
            <a:rect l="l" t="t" r="r" b="b"/>
            <a:pathLst>
              <a:path w="207321" h="209370" extrusionOk="0">
                <a:moveTo>
                  <a:pt x="37537" y="0"/>
                </a:moveTo>
                <a:lnTo>
                  <a:pt x="0" y="36794"/>
                </a:lnTo>
                <a:lnTo>
                  <a:pt x="117677" y="156836"/>
                </a:lnTo>
                <a:lnTo>
                  <a:pt x="14344" y="156836"/>
                </a:lnTo>
                <a:lnTo>
                  <a:pt x="14344" y="209370"/>
                </a:lnTo>
                <a:lnTo>
                  <a:pt x="207320" y="209370"/>
                </a:lnTo>
                <a:lnTo>
                  <a:pt x="207320" y="16731"/>
                </a:lnTo>
                <a:lnTo>
                  <a:pt x="154787" y="16731"/>
                </a:lnTo>
                <a:lnTo>
                  <a:pt x="154787" y="119637"/>
                </a:lnTo>
                <a:lnTo>
                  <a:pt x="37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1"/>
          <p:cNvSpPr/>
          <p:nvPr/>
        </p:nvSpPr>
        <p:spPr>
          <a:xfrm>
            <a:off x="6948249" y="1553519"/>
            <a:ext cx="582572" cy="588330"/>
          </a:xfrm>
          <a:custGeom>
            <a:avLst/>
            <a:gdLst/>
            <a:ahLst/>
            <a:cxnLst/>
            <a:rect l="l" t="t" r="r" b="b"/>
            <a:pathLst>
              <a:path w="207321" h="209370" extrusionOk="0">
                <a:moveTo>
                  <a:pt x="37537" y="0"/>
                </a:moveTo>
                <a:lnTo>
                  <a:pt x="0" y="36794"/>
                </a:lnTo>
                <a:lnTo>
                  <a:pt x="117677" y="156836"/>
                </a:lnTo>
                <a:lnTo>
                  <a:pt x="14344" y="156836"/>
                </a:lnTo>
                <a:lnTo>
                  <a:pt x="14344" y="209370"/>
                </a:lnTo>
                <a:lnTo>
                  <a:pt x="207320" y="209370"/>
                </a:lnTo>
                <a:lnTo>
                  <a:pt x="207320" y="16731"/>
                </a:lnTo>
                <a:lnTo>
                  <a:pt x="154787" y="16731"/>
                </a:lnTo>
                <a:lnTo>
                  <a:pt x="154787" y="119637"/>
                </a:lnTo>
                <a:lnTo>
                  <a:pt x="37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6"/>
          <p:cNvSpPr txBox="1">
            <a:spLocks noGrp="1"/>
          </p:cNvSpPr>
          <p:nvPr>
            <p:ph type="title"/>
          </p:nvPr>
        </p:nvSpPr>
        <p:spPr>
          <a:xfrm>
            <a:off x="2940775" y="2400375"/>
            <a:ext cx="5037900" cy="65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SCALLING DATA</a:t>
            </a:r>
            <a:endParaRPr i="1" dirty="0"/>
          </a:p>
        </p:txBody>
      </p:sp>
      <p:sp>
        <p:nvSpPr>
          <p:cNvPr id="709" name="Google Shape;709;p46"/>
          <p:cNvSpPr txBox="1">
            <a:spLocks noGrp="1"/>
          </p:cNvSpPr>
          <p:nvPr>
            <p:ph type="title" idx="2"/>
          </p:nvPr>
        </p:nvSpPr>
        <p:spPr>
          <a:xfrm>
            <a:off x="5946825" y="1121123"/>
            <a:ext cx="2246400" cy="107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a:t>
            </a:r>
            <a:endParaRPr dirty="0"/>
          </a:p>
        </p:txBody>
      </p:sp>
      <p:grpSp>
        <p:nvGrpSpPr>
          <p:cNvPr id="711" name="Google Shape;711;p46"/>
          <p:cNvGrpSpPr/>
          <p:nvPr/>
        </p:nvGrpSpPr>
        <p:grpSpPr>
          <a:xfrm>
            <a:off x="1288440" y="1417596"/>
            <a:ext cx="839234" cy="3120282"/>
            <a:chOff x="1288440" y="1417596"/>
            <a:chExt cx="839234" cy="3120282"/>
          </a:xfrm>
        </p:grpSpPr>
        <p:sp>
          <p:nvSpPr>
            <p:cNvPr id="712" name="Google Shape;712;p46"/>
            <p:cNvSpPr/>
            <p:nvPr/>
          </p:nvSpPr>
          <p:spPr>
            <a:xfrm>
              <a:off x="1288440" y="2281598"/>
              <a:ext cx="839234" cy="139210"/>
            </a:xfrm>
            <a:custGeom>
              <a:avLst/>
              <a:gdLst/>
              <a:ahLst/>
              <a:cxnLst/>
              <a:rect l="l" t="t" r="r" b="b"/>
              <a:pathLst>
                <a:path w="10767" h="1786" extrusionOk="0">
                  <a:moveTo>
                    <a:pt x="0" y="0"/>
                  </a:moveTo>
                  <a:lnTo>
                    <a:pt x="0" y="1786"/>
                  </a:lnTo>
                  <a:lnTo>
                    <a:pt x="10767" y="1786"/>
                  </a:lnTo>
                  <a:lnTo>
                    <a:pt x="107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6"/>
            <p:cNvSpPr/>
            <p:nvPr/>
          </p:nvSpPr>
          <p:spPr>
            <a:xfrm>
              <a:off x="1288440" y="2808746"/>
              <a:ext cx="839234" cy="1729132"/>
            </a:xfrm>
            <a:custGeom>
              <a:avLst/>
              <a:gdLst/>
              <a:ahLst/>
              <a:cxnLst/>
              <a:rect l="l" t="t" r="r" b="b"/>
              <a:pathLst>
                <a:path w="10767" h="22184" extrusionOk="0">
                  <a:moveTo>
                    <a:pt x="0" y="0"/>
                  </a:moveTo>
                  <a:lnTo>
                    <a:pt x="0" y="22184"/>
                  </a:lnTo>
                  <a:lnTo>
                    <a:pt x="10767" y="22184"/>
                  </a:lnTo>
                  <a:lnTo>
                    <a:pt x="10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6"/>
            <p:cNvSpPr/>
            <p:nvPr/>
          </p:nvSpPr>
          <p:spPr>
            <a:xfrm>
              <a:off x="1288440" y="2420731"/>
              <a:ext cx="839234" cy="198292"/>
            </a:xfrm>
            <a:custGeom>
              <a:avLst/>
              <a:gdLst/>
              <a:ahLst/>
              <a:cxnLst/>
              <a:rect l="l" t="t" r="r" b="b"/>
              <a:pathLst>
                <a:path w="10767" h="2544" extrusionOk="0">
                  <a:moveTo>
                    <a:pt x="0" y="1"/>
                  </a:moveTo>
                  <a:lnTo>
                    <a:pt x="2327" y="2544"/>
                  </a:lnTo>
                  <a:lnTo>
                    <a:pt x="8495" y="2544"/>
                  </a:lnTo>
                  <a:lnTo>
                    <a:pt x="107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6"/>
            <p:cNvSpPr/>
            <p:nvPr/>
          </p:nvSpPr>
          <p:spPr>
            <a:xfrm>
              <a:off x="1288440" y="2083382"/>
              <a:ext cx="839234" cy="198292"/>
            </a:xfrm>
            <a:custGeom>
              <a:avLst/>
              <a:gdLst/>
              <a:ahLst/>
              <a:cxnLst/>
              <a:rect l="l" t="t" r="r" b="b"/>
              <a:pathLst>
                <a:path w="10767" h="2544" extrusionOk="0">
                  <a:moveTo>
                    <a:pt x="2327" y="0"/>
                  </a:moveTo>
                  <a:lnTo>
                    <a:pt x="0" y="2543"/>
                  </a:lnTo>
                  <a:lnTo>
                    <a:pt x="10767" y="2543"/>
                  </a:lnTo>
                  <a:lnTo>
                    <a:pt x="8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6"/>
            <p:cNvSpPr/>
            <p:nvPr/>
          </p:nvSpPr>
          <p:spPr>
            <a:xfrm>
              <a:off x="1288440" y="2618948"/>
              <a:ext cx="839234" cy="194083"/>
            </a:xfrm>
            <a:custGeom>
              <a:avLst/>
              <a:gdLst/>
              <a:ahLst/>
              <a:cxnLst/>
              <a:rect l="l" t="t" r="r" b="b"/>
              <a:pathLst>
                <a:path w="10767" h="2490" extrusionOk="0">
                  <a:moveTo>
                    <a:pt x="2327" y="1"/>
                  </a:moveTo>
                  <a:lnTo>
                    <a:pt x="0" y="2490"/>
                  </a:lnTo>
                  <a:lnTo>
                    <a:pt x="10767" y="2490"/>
                  </a:lnTo>
                  <a:lnTo>
                    <a:pt x="84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6"/>
            <p:cNvSpPr/>
            <p:nvPr/>
          </p:nvSpPr>
          <p:spPr>
            <a:xfrm>
              <a:off x="1874590" y="1417596"/>
              <a:ext cx="25410" cy="759184"/>
            </a:xfrm>
            <a:custGeom>
              <a:avLst/>
              <a:gdLst/>
              <a:ahLst/>
              <a:cxnLst/>
              <a:rect l="l" t="t" r="r" b="b"/>
              <a:pathLst>
                <a:path w="326" h="9740" extrusionOk="0">
                  <a:moveTo>
                    <a:pt x="1" y="0"/>
                  </a:moveTo>
                  <a:lnTo>
                    <a:pt x="1" y="9739"/>
                  </a:lnTo>
                  <a:lnTo>
                    <a:pt x="325" y="9739"/>
                  </a:lnTo>
                  <a:lnTo>
                    <a:pt x="3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6"/>
            <p:cNvSpPr/>
            <p:nvPr/>
          </p:nvSpPr>
          <p:spPr>
            <a:xfrm>
              <a:off x="1802880" y="1767651"/>
              <a:ext cx="25410" cy="409133"/>
            </a:xfrm>
            <a:custGeom>
              <a:avLst/>
              <a:gdLst/>
              <a:ahLst/>
              <a:cxnLst/>
              <a:rect l="l" t="t" r="r" b="b"/>
              <a:pathLst>
                <a:path w="326" h="5249" extrusionOk="0">
                  <a:moveTo>
                    <a:pt x="1" y="0"/>
                  </a:moveTo>
                  <a:lnTo>
                    <a:pt x="1" y="5248"/>
                  </a:lnTo>
                  <a:lnTo>
                    <a:pt x="325" y="5248"/>
                  </a:lnTo>
                  <a:lnTo>
                    <a:pt x="3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 name="Google Shape;719;p46"/>
          <p:cNvSpPr/>
          <p:nvPr/>
        </p:nvSpPr>
        <p:spPr>
          <a:xfrm>
            <a:off x="0" y="4849321"/>
            <a:ext cx="95466" cy="33"/>
          </a:xfrm>
          <a:custGeom>
            <a:avLst/>
            <a:gdLst/>
            <a:ahLst/>
            <a:cxnLst/>
            <a:rect l="l" t="t" r="r" b="b"/>
            <a:pathLst>
              <a:path w="2869" h="1" fill="none" extrusionOk="0">
                <a:moveTo>
                  <a:pt x="1" y="1"/>
                </a:moveTo>
                <a:lnTo>
                  <a:pt x="2868" y="1"/>
                </a:lnTo>
              </a:path>
            </a:pathLst>
          </a:custGeom>
          <a:noFill/>
          <a:ln w="32475" cap="flat" cmpd="sng">
            <a:solidFill>
              <a:schemeClr val="accent4"/>
            </a:solidFill>
            <a:prstDash val="solid"/>
            <a:miter lim="541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6"/>
          <p:cNvSpPr/>
          <p:nvPr/>
        </p:nvSpPr>
        <p:spPr>
          <a:xfrm>
            <a:off x="2878032" y="1650562"/>
            <a:ext cx="582572" cy="588330"/>
          </a:xfrm>
          <a:custGeom>
            <a:avLst/>
            <a:gdLst/>
            <a:ahLst/>
            <a:cxnLst/>
            <a:rect l="l" t="t" r="r" b="b"/>
            <a:pathLst>
              <a:path w="207321" h="209370" extrusionOk="0">
                <a:moveTo>
                  <a:pt x="37537" y="0"/>
                </a:moveTo>
                <a:lnTo>
                  <a:pt x="0" y="36794"/>
                </a:lnTo>
                <a:lnTo>
                  <a:pt x="117677" y="156836"/>
                </a:lnTo>
                <a:lnTo>
                  <a:pt x="14344" y="156836"/>
                </a:lnTo>
                <a:lnTo>
                  <a:pt x="14344" y="209370"/>
                </a:lnTo>
                <a:lnTo>
                  <a:pt x="207320" y="209370"/>
                </a:lnTo>
                <a:lnTo>
                  <a:pt x="207320" y="16731"/>
                </a:lnTo>
                <a:lnTo>
                  <a:pt x="154787" y="16731"/>
                </a:lnTo>
                <a:lnTo>
                  <a:pt x="154787" y="119637"/>
                </a:lnTo>
                <a:lnTo>
                  <a:pt x="37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883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43"/>
          <p:cNvSpPr txBox="1">
            <a:spLocks noGrp="1"/>
          </p:cNvSpPr>
          <p:nvPr>
            <p:ph type="title"/>
          </p:nvPr>
        </p:nvSpPr>
        <p:spPr>
          <a:xfrm>
            <a:off x="711725" y="445025"/>
            <a:ext cx="7720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BUSINESS UNDERSTANDING</a:t>
            </a:r>
            <a:endParaRPr lang="en-US" i="1" dirty="0"/>
          </a:p>
        </p:txBody>
      </p:sp>
      <p:sp>
        <p:nvSpPr>
          <p:cNvPr id="675" name="Google Shape;675;p43"/>
          <p:cNvSpPr txBox="1">
            <a:spLocks noGrp="1"/>
          </p:cNvSpPr>
          <p:nvPr>
            <p:ph type="body" idx="1"/>
          </p:nvPr>
        </p:nvSpPr>
        <p:spPr>
          <a:xfrm>
            <a:off x="711725" y="975619"/>
            <a:ext cx="7545600" cy="3587700"/>
          </a:xfrm>
          <a:prstGeom prst="rect">
            <a:avLst/>
          </a:prstGeom>
        </p:spPr>
        <p:txBody>
          <a:bodyPr spcFirstLastPara="1" wrap="square" lIns="91425" tIns="91425" rIns="91425" bIns="91425" anchor="t" anchorCtr="0">
            <a:noAutofit/>
          </a:bodyPr>
          <a:lstStyle/>
          <a:p>
            <a:pPr marL="152400" indent="0">
              <a:spcBef>
                <a:spcPts val="600"/>
              </a:spcBef>
              <a:spcAft>
                <a:spcPts val="450"/>
              </a:spcAft>
              <a:buNone/>
            </a:pPr>
            <a:r>
              <a:rPr lang="en-US" dirty="0"/>
              <a:t>Building and Evaluating a Machine Learning Model Using Airline Reviews Data</a:t>
            </a:r>
          </a:p>
          <a:p>
            <a:pPr marL="152400" indent="0">
              <a:spcBef>
                <a:spcPts val="600"/>
              </a:spcBef>
              <a:spcAft>
                <a:spcPts val="450"/>
              </a:spcAft>
              <a:buNone/>
            </a:pPr>
            <a:r>
              <a:rPr lang="en-US" dirty="0"/>
              <a:t>Problem Description: The task is to develop a machine learning model that predicts whether a customer is likely to recommend an airline based on their reviews. This is a supervised learning problem, specifically a binary classification task, with the following output classes:</a:t>
            </a:r>
          </a:p>
          <a:p>
            <a:pPr marL="152400" indent="0">
              <a:spcBef>
                <a:spcPts val="600"/>
              </a:spcBef>
              <a:spcAft>
                <a:spcPts val="450"/>
              </a:spcAft>
              <a:buNone/>
            </a:pPr>
            <a:r>
              <a:rPr lang="en-US" dirty="0"/>
              <a:t>1: Yes (Customer is likely to recommend)</a:t>
            </a:r>
          </a:p>
          <a:p>
            <a:pPr marL="152400" indent="0">
              <a:spcBef>
                <a:spcPts val="600"/>
              </a:spcBef>
              <a:spcAft>
                <a:spcPts val="450"/>
              </a:spcAft>
              <a:buNone/>
            </a:pPr>
            <a:r>
              <a:rPr lang="en-US" dirty="0"/>
              <a:t>0: No (Customer is not likely to recommend)</a:t>
            </a:r>
          </a:p>
          <a:p>
            <a:pPr marL="152400" indent="0">
              <a:spcBef>
                <a:spcPts val="600"/>
              </a:spcBef>
              <a:spcAft>
                <a:spcPts val="450"/>
              </a:spcAft>
              <a:buNone/>
            </a:pPr>
            <a:endParaRPr lang="en-US" dirty="0"/>
          </a:p>
          <a:p>
            <a:pPr marL="152400" indent="0">
              <a:spcBef>
                <a:spcPts val="600"/>
              </a:spcBef>
              <a:spcAft>
                <a:spcPts val="450"/>
              </a:spcAft>
              <a:buNone/>
            </a:pPr>
            <a:endParaRPr lang="en-VN" sz="1800" dirty="0">
              <a:effectLst/>
              <a:highlight>
                <a:srgbClr val="FFFFFF"/>
              </a:highlight>
              <a:latin typeface="Times New Roman" panose="02020603050405020304" pitchFamily="18" charset="0"/>
              <a:ea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D96AF5-CC26-7804-804F-310F473B7A72}"/>
              </a:ext>
            </a:extLst>
          </p:cNvPr>
          <p:cNvPicPr>
            <a:picLocks noChangeAspect="1"/>
          </p:cNvPicPr>
          <p:nvPr/>
        </p:nvPicPr>
        <p:blipFill>
          <a:blip r:embed="rId2"/>
          <a:stretch>
            <a:fillRect/>
          </a:stretch>
        </p:blipFill>
        <p:spPr>
          <a:xfrm>
            <a:off x="2943096" y="265814"/>
            <a:ext cx="5277993" cy="4072270"/>
          </a:xfrm>
          <a:prstGeom prst="rect">
            <a:avLst/>
          </a:prstGeom>
        </p:spPr>
      </p:pic>
      <p:sp>
        <p:nvSpPr>
          <p:cNvPr id="6" name="Google Shape;948;p52">
            <a:extLst>
              <a:ext uri="{FF2B5EF4-FFF2-40B4-BE49-F238E27FC236}">
                <a16:creationId xmlns:a16="http://schemas.microsoft.com/office/drawing/2014/main" id="{A51C28BD-BCA9-2D85-D189-CA9DAC07A3EE}"/>
              </a:ext>
            </a:extLst>
          </p:cNvPr>
          <p:cNvSpPr txBox="1">
            <a:spLocks noGrp="1"/>
          </p:cNvSpPr>
          <p:nvPr>
            <p:ph type="title"/>
          </p:nvPr>
        </p:nvSpPr>
        <p:spPr>
          <a:xfrm>
            <a:off x="308343" y="265814"/>
            <a:ext cx="2427314" cy="58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CORELLATION</a:t>
            </a:r>
            <a:endParaRPr sz="2000" dirty="0"/>
          </a:p>
        </p:txBody>
      </p:sp>
    </p:spTree>
    <p:extLst>
      <p:ext uri="{BB962C8B-B14F-4D97-AF65-F5344CB8AC3E}">
        <p14:creationId xmlns:p14="http://schemas.microsoft.com/office/powerpoint/2010/main" val="2629189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55"/>
          <p:cNvSpPr txBox="1">
            <a:spLocks noGrp="1"/>
          </p:cNvSpPr>
          <p:nvPr>
            <p:ph type="title"/>
          </p:nvPr>
        </p:nvSpPr>
        <p:spPr>
          <a:xfrm>
            <a:off x="1029024" y="1853564"/>
            <a:ext cx="21213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Airline</a:t>
            </a:r>
            <a:endParaRPr dirty="0"/>
          </a:p>
        </p:txBody>
      </p:sp>
      <p:sp>
        <p:nvSpPr>
          <p:cNvPr id="1170" name="Google Shape;1170;p55"/>
          <p:cNvSpPr txBox="1">
            <a:spLocks noGrp="1"/>
          </p:cNvSpPr>
          <p:nvPr>
            <p:ph type="title" idx="2"/>
          </p:nvPr>
        </p:nvSpPr>
        <p:spPr>
          <a:xfrm>
            <a:off x="3555824" y="1853564"/>
            <a:ext cx="21213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Seat Comfort</a:t>
            </a:r>
            <a:endParaRPr dirty="0"/>
          </a:p>
        </p:txBody>
      </p:sp>
      <p:sp>
        <p:nvSpPr>
          <p:cNvPr id="1172" name="Google Shape;1172;p55"/>
          <p:cNvSpPr txBox="1">
            <a:spLocks noGrp="1"/>
          </p:cNvSpPr>
          <p:nvPr>
            <p:ph type="title" idx="4"/>
          </p:nvPr>
        </p:nvSpPr>
        <p:spPr>
          <a:xfrm>
            <a:off x="6082624" y="1853564"/>
            <a:ext cx="21213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Staff Service</a:t>
            </a:r>
            <a:endParaRPr dirty="0"/>
          </a:p>
        </p:txBody>
      </p:sp>
      <p:sp>
        <p:nvSpPr>
          <p:cNvPr id="1174" name="Google Shape;1174;p55"/>
          <p:cNvSpPr txBox="1">
            <a:spLocks noGrp="1"/>
          </p:cNvSpPr>
          <p:nvPr>
            <p:ph type="title" idx="6"/>
          </p:nvPr>
        </p:nvSpPr>
        <p:spPr>
          <a:xfrm>
            <a:off x="711725" y="445025"/>
            <a:ext cx="77205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2800" dirty="0"/>
              <a:t>The key factors influencing customers' decisions to recommend an airline include:</a:t>
            </a:r>
            <a:br>
              <a:rPr lang="en-US" dirty="0"/>
            </a:br>
            <a:endParaRPr lang="en-US" i="1" dirty="0"/>
          </a:p>
        </p:txBody>
      </p:sp>
      <p:sp>
        <p:nvSpPr>
          <p:cNvPr id="1175" name="Google Shape;1175;p55"/>
          <p:cNvSpPr txBox="1">
            <a:spLocks noGrp="1"/>
          </p:cNvSpPr>
          <p:nvPr>
            <p:ph type="title" idx="7"/>
          </p:nvPr>
        </p:nvSpPr>
        <p:spPr>
          <a:xfrm>
            <a:off x="1034924" y="3481936"/>
            <a:ext cx="2121300" cy="58509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Inflight Entertainment</a:t>
            </a:r>
            <a:endParaRPr dirty="0"/>
          </a:p>
        </p:txBody>
      </p:sp>
      <p:sp>
        <p:nvSpPr>
          <p:cNvPr id="1177" name="Google Shape;1177;p55"/>
          <p:cNvSpPr txBox="1">
            <a:spLocks noGrp="1"/>
          </p:cNvSpPr>
          <p:nvPr>
            <p:ph type="title" idx="9"/>
          </p:nvPr>
        </p:nvSpPr>
        <p:spPr>
          <a:xfrm>
            <a:off x="3561724" y="3481936"/>
            <a:ext cx="2121300" cy="58509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Value of money</a:t>
            </a:r>
            <a:endParaRPr dirty="0"/>
          </a:p>
        </p:txBody>
      </p:sp>
      <p:sp>
        <p:nvSpPr>
          <p:cNvPr id="1181" name="Google Shape;1181;p55"/>
          <p:cNvSpPr/>
          <p:nvPr/>
        </p:nvSpPr>
        <p:spPr>
          <a:xfrm flipH="1">
            <a:off x="2721503" y="1291579"/>
            <a:ext cx="472174" cy="476840"/>
          </a:xfrm>
          <a:custGeom>
            <a:avLst/>
            <a:gdLst/>
            <a:ahLst/>
            <a:cxnLst/>
            <a:rect l="l" t="t" r="r" b="b"/>
            <a:pathLst>
              <a:path w="207321" h="209370" extrusionOk="0">
                <a:moveTo>
                  <a:pt x="37537" y="0"/>
                </a:moveTo>
                <a:lnTo>
                  <a:pt x="0" y="36794"/>
                </a:lnTo>
                <a:lnTo>
                  <a:pt x="117677" y="156836"/>
                </a:lnTo>
                <a:lnTo>
                  <a:pt x="14344" y="156836"/>
                </a:lnTo>
                <a:lnTo>
                  <a:pt x="14344" y="209370"/>
                </a:lnTo>
                <a:lnTo>
                  <a:pt x="207320" y="209370"/>
                </a:lnTo>
                <a:lnTo>
                  <a:pt x="207320" y="16731"/>
                </a:lnTo>
                <a:lnTo>
                  <a:pt x="154787" y="16731"/>
                </a:lnTo>
                <a:lnTo>
                  <a:pt x="154787" y="119637"/>
                </a:lnTo>
                <a:lnTo>
                  <a:pt x="37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5"/>
          <p:cNvSpPr/>
          <p:nvPr/>
        </p:nvSpPr>
        <p:spPr>
          <a:xfrm flipH="1">
            <a:off x="5245453" y="1291579"/>
            <a:ext cx="472174" cy="476840"/>
          </a:xfrm>
          <a:custGeom>
            <a:avLst/>
            <a:gdLst/>
            <a:ahLst/>
            <a:cxnLst/>
            <a:rect l="l" t="t" r="r" b="b"/>
            <a:pathLst>
              <a:path w="207321" h="209370" extrusionOk="0">
                <a:moveTo>
                  <a:pt x="37537" y="0"/>
                </a:moveTo>
                <a:lnTo>
                  <a:pt x="0" y="36794"/>
                </a:lnTo>
                <a:lnTo>
                  <a:pt x="117677" y="156836"/>
                </a:lnTo>
                <a:lnTo>
                  <a:pt x="14344" y="156836"/>
                </a:lnTo>
                <a:lnTo>
                  <a:pt x="14344" y="209370"/>
                </a:lnTo>
                <a:lnTo>
                  <a:pt x="207320" y="209370"/>
                </a:lnTo>
                <a:lnTo>
                  <a:pt x="207320" y="16731"/>
                </a:lnTo>
                <a:lnTo>
                  <a:pt x="154787" y="16731"/>
                </a:lnTo>
                <a:lnTo>
                  <a:pt x="154787" y="119637"/>
                </a:lnTo>
                <a:lnTo>
                  <a:pt x="37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5"/>
          <p:cNvSpPr/>
          <p:nvPr/>
        </p:nvSpPr>
        <p:spPr>
          <a:xfrm flipH="1">
            <a:off x="7769403" y="1291579"/>
            <a:ext cx="472174" cy="476840"/>
          </a:xfrm>
          <a:custGeom>
            <a:avLst/>
            <a:gdLst/>
            <a:ahLst/>
            <a:cxnLst/>
            <a:rect l="l" t="t" r="r" b="b"/>
            <a:pathLst>
              <a:path w="207321" h="209370" extrusionOk="0">
                <a:moveTo>
                  <a:pt x="37537" y="0"/>
                </a:moveTo>
                <a:lnTo>
                  <a:pt x="0" y="36794"/>
                </a:lnTo>
                <a:lnTo>
                  <a:pt x="117677" y="156836"/>
                </a:lnTo>
                <a:lnTo>
                  <a:pt x="14344" y="156836"/>
                </a:lnTo>
                <a:lnTo>
                  <a:pt x="14344" y="209370"/>
                </a:lnTo>
                <a:lnTo>
                  <a:pt x="207320" y="209370"/>
                </a:lnTo>
                <a:lnTo>
                  <a:pt x="207320" y="16731"/>
                </a:lnTo>
                <a:lnTo>
                  <a:pt x="154787" y="16731"/>
                </a:lnTo>
                <a:lnTo>
                  <a:pt x="154787" y="119637"/>
                </a:lnTo>
                <a:lnTo>
                  <a:pt x="37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5"/>
          <p:cNvSpPr/>
          <p:nvPr/>
        </p:nvSpPr>
        <p:spPr>
          <a:xfrm flipH="1">
            <a:off x="2721503" y="2927679"/>
            <a:ext cx="472174" cy="476840"/>
          </a:xfrm>
          <a:custGeom>
            <a:avLst/>
            <a:gdLst/>
            <a:ahLst/>
            <a:cxnLst/>
            <a:rect l="l" t="t" r="r" b="b"/>
            <a:pathLst>
              <a:path w="207321" h="209370" extrusionOk="0">
                <a:moveTo>
                  <a:pt x="37537" y="0"/>
                </a:moveTo>
                <a:lnTo>
                  <a:pt x="0" y="36794"/>
                </a:lnTo>
                <a:lnTo>
                  <a:pt x="117677" y="156836"/>
                </a:lnTo>
                <a:lnTo>
                  <a:pt x="14344" y="156836"/>
                </a:lnTo>
                <a:lnTo>
                  <a:pt x="14344" y="209370"/>
                </a:lnTo>
                <a:lnTo>
                  <a:pt x="207320" y="209370"/>
                </a:lnTo>
                <a:lnTo>
                  <a:pt x="207320" y="16731"/>
                </a:lnTo>
                <a:lnTo>
                  <a:pt x="154787" y="16731"/>
                </a:lnTo>
                <a:lnTo>
                  <a:pt x="154787" y="119637"/>
                </a:lnTo>
                <a:lnTo>
                  <a:pt x="37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5"/>
          <p:cNvSpPr/>
          <p:nvPr/>
        </p:nvSpPr>
        <p:spPr>
          <a:xfrm flipH="1">
            <a:off x="5245453" y="2927679"/>
            <a:ext cx="472174" cy="476840"/>
          </a:xfrm>
          <a:custGeom>
            <a:avLst/>
            <a:gdLst/>
            <a:ahLst/>
            <a:cxnLst/>
            <a:rect l="l" t="t" r="r" b="b"/>
            <a:pathLst>
              <a:path w="207321" h="209370" extrusionOk="0">
                <a:moveTo>
                  <a:pt x="37537" y="0"/>
                </a:moveTo>
                <a:lnTo>
                  <a:pt x="0" y="36794"/>
                </a:lnTo>
                <a:lnTo>
                  <a:pt x="117677" y="156836"/>
                </a:lnTo>
                <a:lnTo>
                  <a:pt x="14344" y="156836"/>
                </a:lnTo>
                <a:lnTo>
                  <a:pt x="14344" y="209370"/>
                </a:lnTo>
                <a:lnTo>
                  <a:pt x="207320" y="209370"/>
                </a:lnTo>
                <a:lnTo>
                  <a:pt x="207320" y="16731"/>
                </a:lnTo>
                <a:lnTo>
                  <a:pt x="154787" y="16731"/>
                </a:lnTo>
                <a:lnTo>
                  <a:pt x="154787" y="119637"/>
                </a:lnTo>
                <a:lnTo>
                  <a:pt x="37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77;p55">
            <a:extLst>
              <a:ext uri="{FF2B5EF4-FFF2-40B4-BE49-F238E27FC236}">
                <a16:creationId xmlns:a16="http://schemas.microsoft.com/office/drawing/2014/main" id="{CAC09076-1AED-E1B6-0290-CC73989F00C1}"/>
              </a:ext>
            </a:extLst>
          </p:cNvPr>
          <p:cNvSpPr txBox="1">
            <a:spLocks/>
          </p:cNvSpPr>
          <p:nvPr/>
        </p:nvSpPr>
        <p:spPr>
          <a:xfrm>
            <a:off x="6120277" y="3481936"/>
            <a:ext cx="2121300" cy="585098"/>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chivo ExtraBold"/>
              <a:buNone/>
              <a:defRPr sz="2100" b="0" i="0" u="none" strike="noStrike" cap="none">
                <a:solidFill>
                  <a:schemeClr val="dk1"/>
                </a:solidFill>
                <a:latin typeface="Archivo ExtraBold"/>
                <a:ea typeface="Archivo ExtraBold"/>
                <a:cs typeface="Archivo ExtraBold"/>
                <a:sym typeface="Archivo ExtraBold"/>
              </a:defRPr>
            </a:lvl1pPr>
            <a:lvl2pPr marR="0" lvl="1" algn="ctr" rtl="0">
              <a:lnSpc>
                <a:spcPct val="100000"/>
              </a:lnSpc>
              <a:spcBef>
                <a:spcPts val="0"/>
              </a:spcBef>
              <a:spcAft>
                <a:spcPts val="0"/>
              </a:spcAft>
              <a:buClr>
                <a:schemeClr val="dk1"/>
              </a:buClr>
              <a:buSzPts val="2800"/>
              <a:buFont typeface="Archivo ExtraBold"/>
              <a:buNone/>
              <a:defRPr sz="2800" b="0" i="0" u="none" strike="noStrike" cap="none">
                <a:solidFill>
                  <a:schemeClr val="dk1"/>
                </a:solidFill>
                <a:latin typeface="Archivo ExtraBold"/>
                <a:ea typeface="Archivo ExtraBold"/>
                <a:cs typeface="Archivo ExtraBold"/>
                <a:sym typeface="Archivo ExtraBold"/>
              </a:defRPr>
            </a:lvl2pPr>
            <a:lvl3pPr marR="0" lvl="2" algn="ctr" rtl="0">
              <a:lnSpc>
                <a:spcPct val="100000"/>
              </a:lnSpc>
              <a:spcBef>
                <a:spcPts val="0"/>
              </a:spcBef>
              <a:spcAft>
                <a:spcPts val="0"/>
              </a:spcAft>
              <a:buClr>
                <a:schemeClr val="dk1"/>
              </a:buClr>
              <a:buSzPts val="2800"/>
              <a:buFont typeface="Archivo ExtraBold"/>
              <a:buNone/>
              <a:defRPr sz="2800" b="0" i="0" u="none" strike="noStrike" cap="none">
                <a:solidFill>
                  <a:schemeClr val="dk1"/>
                </a:solidFill>
                <a:latin typeface="Archivo ExtraBold"/>
                <a:ea typeface="Archivo ExtraBold"/>
                <a:cs typeface="Archivo ExtraBold"/>
                <a:sym typeface="Archivo ExtraBold"/>
              </a:defRPr>
            </a:lvl3pPr>
            <a:lvl4pPr marR="0" lvl="3" algn="ctr" rtl="0">
              <a:lnSpc>
                <a:spcPct val="100000"/>
              </a:lnSpc>
              <a:spcBef>
                <a:spcPts val="0"/>
              </a:spcBef>
              <a:spcAft>
                <a:spcPts val="0"/>
              </a:spcAft>
              <a:buClr>
                <a:schemeClr val="dk1"/>
              </a:buClr>
              <a:buSzPts val="2800"/>
              <a:buFont typeface="Archivo ExtraBold"/>
              <a:buNone/>
              <a:defRPr sz="2800" b="0" i="0" u="none" strike="noStrike" cap="none">
                <a:solidFill>
                  <a:schemeClr val="dk1"/>
                </a:solidFill>
                <a:latin typeface="Archivo ExtraBold"/>
                <a:ea typeface="Archivo ExtraBold"/>
                <a:cs typeface="Archivo ExtraBold"/>
                <a:sym typeface="Archivo ExtraBold"/>
              </a:defRPr>
            </a:lvl4pPr>
            <a:lvl5pPr marR="0" lvl="4" algn="ctr" rtl="0">
              <a:lnSpc>
                <a:spcPct val="100000"/>
              </a:lnSpc>
              <a:spcBef>
                <a:spcPts val="0"/>
              </a:spcBef>
              <a:spcAft>
                <a:spcPts val="0"/>
              </a:spcAft>
              <a:buClr>
                <a:schemeClr val="dk1"/>
              </a:buClr>
              <a:buSzPts val="2800"/>
              <a:buFont typeface="Archivo ExtraBold"/>
              <a:buNone/>
              <a:defRPr sz="2800" b="0" i="0" u="none" strike="noStrike" cap="none">
                <a:solidFill>
                  <a:schemeClr val="dk1"/>
                </a:solidFill>
                <a:latin typeface="Archivo ExtraBold"/>
                <a:ea typeface="Archivo ExtraBold"/>
                <a:cs typeface="Archivo ExtraBold"/>
                <a:sym typeface="Archivo ExtraBold"/>
              </a:defRPr>
            </a:lvl5pPr>
            <a:lvl6pPr marR="0" lvl="5" algn="ctr" rtl="0">
              <a:lnSpc>
                <a:spcPct val="100000"/>
              </a:lnSpc>
              <a:spcBef>
                <a:spcPts val="0"/>
              </a:spcBef>
              <a:spcAft>
                <a:spcPts val="0"/>
              </a:spcAft>
              <a:buClr>
                <a:schemeClr val="dk1"/>
              </a:buClr>
              <a:buSzPts val="2800"/>
              <a:buFont typeface="Archivo ExtraBold"/>
              <a:buNone/>
              <a:defRPr sz="2800" b="0" i="0" u="none" strike="noStrike" cap="none">
                <a:solidFill>
                  <a:schemeClr val="dk1"/>
                </a:solidFill>
                <a:latin typeface="Archivo ExtraBold"/>
                <a:ea typeface="Archivo ExtraBold"/>
                <a:cs typeface="Archivo ExtraBold"/>
                <a:sym typeface="Archivo ExtraBold"/>
              </a:defRPr>
            </a:lvl6pPr>
            <a:lvl7pPr marR="0" lvl="6" algn="ctr" rtl="0">
              <a:lnSpc>
                <a:spcPct val="100000"/>
              </a:lnSpc>
              <a:spcBef>
                <a:spcPts val="0"/>
              </a:spcBef>
              <a:spcAft>
                <a:spcPts val="0"/>
              </a:spcAft>
              <a:buClr>
                <a:schemeClr val="dk1"/>
              </a:buClr>
              <a:buSzPts val="2800"/>
              <a:buFont typeface="Archivo ExtraBold"/>
              <a:buNone/>
              <a:defRPr sz="2800" b="0" i="0" u="none" strike="noStrike" cap="none">
                <a:solidFill>
                  <a:schemeClr val="dk1"/>
                </a:solidFill>
                <a:latin typeface="Archivo ExtraBold"/>
                <a:ea typeface="Archivo ExtraBold"/>
                <a:cs typeface="Archivo ExtraBold"/>
                <a:sym typeface="Archivo ExtraBold"/>
              </a:defRPr>
            </a:lvl7pPr>
            <a:lvl8pPr marR="0" lvl="7" algn="ctr" rtl="0">
              <a:lnSpc>
                <a:spcPct val="100000"/>
              </a:lnSpc>
              <a:spcBef>
                <a:spcPts val="0"/>
              </a:spcBef>
              <a:spcAft>
                <a:spcPts val="0"/>
              </a:spcAft>
              <a:buClr>
                <a:schemeClr val="dk1"/>
              </a:buClr>
              <a:buSzPts val="2800"/>
              <a:buFont typeface="Archivo ExtraBold"/>
              <a:buNone/>
              <a:defRPr sz="2800" b="0" i="0" u="none" strike="noStrike" cap="none">
                <a:solidFill>
                  <a:schemeClr val="dk1"/>
                </a:solidFill>
                <a:latin typeface="Archivo ExtraBold"/>
                <a:ea typeface="Archivo ExtraBold"/>
                <a:cs typeface="Archivo ExtraBold"/>
                <a:sym typeface="Archivo ExtraBold"/>
              </a:defRPr>
            </a:lvl8pPr>
            <a:lvl9pPr marR="0" lvl="8" algn="ctr" rtl="0">
              <a:lnSpc>
                <a:spcPct val="100000"/>
              </a:lnSpc>
              <a:spcBef>
                <a:spcPts val="0"/>
              </a:spcBef>
              <a:spcAft>
                <a:spcPts val="0"/>
              </a:spcAft>
              <a:buClr>
                <a:schemeClr val="dk1"/>
              </a:buClr>
              <a:buSzPts val="2800"/>
              <a:buFont typeface="Archivo ExtraBold"/>
              <a:buNone/>
              <a:defRPr sz="2800" b="0" i="0" u="none" strike="noStrike" cap="none">
                <a:solidFill>
                  <a:schemeClr val="dk1"/>
                </a:solidFill>
                <a:latin typeface="Archivo ExtraBold"/>
                <a:ea typeface="Archivo ExtraBold"/>
                <a:cs typeface="Archivo ExtraBold"/>
                <a:sym typeface="Archivo ExtraBold"/>
              </a:defRPr>
            </a:lvl9pPr>
          </a:lstStyle>
          <a:p>
            <a:r>
              <a:rPr lang="en-US" dirty="0"/>
              <a:t>Transit experience</a:t>
            </a:r>
          </a:p>
        </p:txBody>
      </p:sp>
      <p:sp>
        <p:nvSpPr>
          <p:cNvPr id="17" name="Google Shape;1185;p55">
            <a:extLst>
              <a:ext uri="{FF2B5EF4-FFF2-40B4-BE49-F238E27FC236}">
                <a16:creationId xmlns:a16="http://schemas.microsoft.com/office/drawing/2014/main" id="{6FDD8D64-DFF8-9336-CAFF-2DE4AABD0E1A}"/>
              </a:ext>
            </a:extLst>
          </p:cNvPr>
          <p:cNvSpPr/>
          <p:nvPr/>
        </p:nvSpPr>
        <p:spPr>
          <a:xfrm flipH="1">
            <a:off x="7804006" y="2927679"/>
            <a:ext cx="472174" cy="476840"/>
          </a:xfrm>
          <a:custGeom>
            <a:avLst/>
            <a:gdLst/>
            <a:ahLst/>
            <a:cxnLst/>
            <a:rect l="l" t="t" r="r" b="b"/>
            <a:pathLst>
              <a:path w="207321" h="209370" extrusionOk="0">
                <a:moveTo>
                  <a:pt x="37537" y="0"/>
                </a:moveTo>
                <a:lnTo>
                  <a:pt x="0" y="36794"/>
                </a:lnTo>
                <a:lnTo>
                  <a:pt x="117677" y="156836"/>
                </a:lnTo>
                <a:lnTo>
                  <a:pt x="14344" y="156836"/>
                </a:lnTo>
                <a:lnTo>
                  <a:pt x="14344" y="209370"/>
                </a:lnTo>
                <a:lnTo>
                  <a:pt x="207320" y="209370"/>
                </a:lnTo>
                <a:lnTo>
                  <a:pt x="207320" y="16731"/>
                </a:lnTo>
                <a:lnTo>
                  <a:pt x="154787" y="16731"/>
                </a:lnTo>
                <a:lnTo>
                  <a:pt x="154787" y="119637"/>
                </a:lnTo>
                <a:lnTo>
                  <a:pt x="37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6"/>
          <p:cNvSpPr txBox="1">
            <a:spLocks noGrp="1"/>
          </p:cNvSpPr>
          <p:nvPr>
            <p:ph type="title"/>
          </p:nvPr>
        </p:nvSpPr>
        <p:spPr>
          <a:xfrm>
            <a:off x="2940775" y="2400375"/>
            <a:ext cx="5037900" cy="65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MODEL</a:t>
            </a:r>
            <a:endParaRPr i="1" dirty="0"/>
          </a:p>
        </p:txBody>
      </p:sp>
      <p:sp>
        <p:nvSpPr>
          <p:cNvPr id="709" name="Google Shape;709;p46"/>
          <p:cNvSpPr txBox="1">
            <a:spLocks noGrp="1"/>
          </p:cNvSpPr>
          <p:nvPr>
            <p:ph type="title" idx="2"/>
          </p:nvPr>
        </p:nvSpPr>
        <p:spPr>
          <a:xfrm>
            <a:off x="5946825" y="1121123"/>
            <a:ext cx="2246400" cy="107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3</a:t>
            </a:r>
            <a:endParaRPr dirty="0"/>
          </a:p>
        </p:txBody>
      </p:sp>
      <p:grpSp>
        <p:nvGrpSpPr>
          <p:cNvPr id="711" name="Google Shape;711;p46"/>
          <p:cNvGrpSpPr/>
          <p:nvPr/>
        </p:nvGrpSpPr>
        <p:grpSpPr>
          <a:xfrm>
            <a:off x="1288440" y="1417596"/>
            <a:ext cx="839234" cy="3120282"/>
            <a:chOff x="1288440" y="1417596"/>
            <a:chExt cx="839234" cy="3120282"/>
          </a:xfrm>
        </p:grpSpPr>
        <p:sp>
          <p:nvSpPr>
            <p:cNvPr id="712" name="Google Shape;712;p46"/>
            <p:cNvSpPr/>
            <p:nvPr/>
          </p:nvSpPr>
          <p:spPr>
            <a:xfrm>
              <a:off x="1288440" y="2281598"/>
              <a:ext cx="839234" cy="139210"/>
            </a:xfrm>
            <a:custGeom>
              <a:avLst/>
              <a:gdLst/>
              <a:ahLst/>
              <a:cxnLst/>
              <a:rect l="l" t="t" r="r" b="b"/>
              <a:pathLst>
                <a:path w="10767" h="1786" extrusionOk="0">
                  <a:moveTo>
                    <a:pt x="0" y="0"/>
                  </a:moveTo>
                  <a:lnTo>
                    <a:pt x="0" y="1786"/>
                  </a:lnTo>
                  <a:lnTo>
                    <a:pt x="10767" y="1786"/>
                  </a:lnTo>
                  <a:lnTo>
                    <a:pt x="107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6"/>
            <p:cNvSpPr/>
            <p:nvPr/>
          </p:nvSpPr>
          <p:spPr>
            <a:xfrm>
              <a:off x="1288440" y="2808746"/>
              <a:ext cx="839234" cy="1729132"/>
            </a:xfrm>
            <a:custGeom>
              <a:avLst/>
              <a:gdLst/>
              <a:ahLst/>
              <a:cxnLst/>
              <a:rect l="l" t="t" r="r" b="b"/>
              <a:pathLst>
                <a:path w="10767" h="22184" extrusionOk="0">
                  <a:moveTo>
                    <a:pt x="0" y="0"/>
                  </a:moveTo>
                  <a:lnTo>
                    <a:pt x="0" y="22184"/>
                  </a:lnTo>
                  <a:lnTo>
                    <a:pt x="10767" y="22184"/>
                  </a:lnTo>
                  <a:lnTo>
                    <a:pt x="10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6"/>
            <p:cNvSpPr/>
            <p:nvPr/>
          </p:nvSpPr>
          <p:spPr>
            <a:xfrm>
              <a:off x="1288440" y="2420731"/>
              <a:ext cx="839234" cy="198292"/>
            </a:xfrm>
            <a:custGeom>
              <a:avLst/>
              <a:gdLst/>
              <a:ahLst/>
              <a:cxnLst/>
              <a:rect l="l" t="t" r="r" b="b"/>
              <a:pathLst>
                <a:path w="10767" h="2544" extrusionOk="0">
                  <a:moveTo>
                    <a:pt x="0" y="1"/>
                  </a:moveTo>
                  <a:lnTo>
                    <a:pt x="2327" y="2544"/>
                  </a:lnTo>
                  <a:lnTo>
                    <a:pt x="8495" y="2544"/>
                  </a:lnTo>
                  <a:lnTo>
                    <a:pt x="107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6"/>
            <p:cNvSpPr/>
            <p:nvPr/>
          </p:nvSpPr>
          <p:spPr>
            <a:xfrm>
              <a:off x="1288440" y="2083382"/>
              <a:ext cx="839234" cy="198292"/>
            </a:xfrm>
            <a:custGeom>
              <a:avLst/>
              <a:gdLst/>
              <a:ahLst/>
              <a:cxnLst/>
              <a:rect l="l" t="t" r="r" b="b"/>
              <a:pathLst>
                <a:path w="10767" h="2544" extrusionOk="0">
                  <a:moveTo>
                    <a:pt x="2327" y="0"/>
                  </a:moveTo>
                  <a:lnTo>
                    <a:pt x="0" y="2543"/>
                  </a:lnTo>
                  <a:lnTo>
                    <a:pt x="10767" y="2543"/>
                  </a:lnTo>
                  <a:lnTo>
                    <a:pt x="8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6"/>
            <p:cNvSpPr/>
            <p:nvPr/>
          </p:nvSpPr>
          <p:spPr>
            <a:xfrm>
              <a:off x="1288440" y="2618948"/>
              <a:ext cx="839234" cy="194083"/>
            </a:xfrm>
            <a:custGeom>
              <a:avLst/>
              <a:gdLst/>
              <a:ahLst/>
              <a:cxnLst/>
              <a:rect l="l" t="t" r="r" b="b"/>
              <a:pathLst>
                <a:path w="10767" h="2490" extrusionOk="0">
                  <a:moveTo>
                    <a:pt x="2327" y="1"/>
                  </a:moveTo>
                  <a:lnTo>
                    <a:pt x="0" y="2490"/>
                  </a:lnTo>
                  <a:lnTo>
                    <a:pt x="10767" y="2490"/>
                  </a:lnTo>
                  <a:lnTo>
                    <a:pt x="84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6"/>
            <p:cNvSpPr/>
            <p:nvPr/>
          </p:nvSpPr>
          <p:spPr>
            <a:xfrm>
              <a:off x="1874590" y="1417596"/>
              <a:ext cx="25410" cy="759184"/>
            </a:xfrm>
            <a:custGeom>
              <a:avLst/>
              <a:gdLst/>
              <a:ahLst/>
              <a:cxnLst/>
              <a:rect l="l" t="t" r="r" b="b"/>
              <a:pathLst>
                <a:path w="326" h="9740" extrusionOk="0">
                  <a:moveTo>
                    <a:pt x="1" y="0"/>
                  </a:moveTo>
                  <a:lnTo>
                    <a:pt x="1" y="9739"/>
                  </a:lnTo>
                  <a:lnTo>
                    <a:pt x="325" y="9739"/>
                  </a:lnTo>
                  <a:lnTo>
                    <a:pt x="3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6"/>
            <p:cNvSpPr/>
            <p:nvPr/>
          </p:nvSpPr>
          <p:spPr>
            <a:xfrm>
              <a:off x="1802880" y="1767651"/>
              <a:ext cx="25410" cy="409133"/>
            </a:xfrm>
            <a:custGeom>
              <a:avLst/>
              <a:gdLst/>
              <a:ahLst/>
              <a:cxnLst/>
              <a:rect l="l" t="t" r="r" b="b"/>
              <a:pathLst>
                <a:path w="326" h="5249" extrusionOk="0">
                  <a:moveTo>
                    <a:pt x="1" y="0"/>
                  </a:moveTo>
                  <a:lnTo>
                    <a:pt x="1" y="5248"/>
                  </a:lnTo>
                  <a:lnTo>
                    <a:pt x="325" y="5248"/>
                  </a:lnTo>
                  <a:lnTo>
                    <a:pt x="3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 name="Google Shape;719;p46"/>
          <p:cNvSpPr/>
          <p:nvPr/>
        </p:nvSpPr>
        <p:spPr>
          <a:xfrm>
            <a:off x="0" y="4849321"/>
            <a:ext cx="95466" cy="33"/>
          </a:xfrm>
          <a:custGeom>
            <a:avLst/>
            <a:gdLst/>
            <a:ahLst/>
            <a:cxnLst/>
            <a:rect l="l" t="t" r="r" b="b"/>
            <a:pathLst>
              <a:path w="2869" h="1" fill="none" extrusionOk="0">
                <a:moveTo>
                  <a:pt x="1" y="1"/>
                </a:moveTo>
                <a:lnTo>
                  <a:pt x="2868" y="1"/>
                </a:lnTo>
              </a:path>
            </a:pathLst>
          </a:custGeom>
          <a:noFill/>
          <a:ln w="32475" cap="flat" cmpd="sng">
            <a:solidFill>
              <a:schemeClr val="accent4"/>
            </a:solidFill>
            <a:prstDash val="solid"/>
            <a:miter lim="541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6"/>
          <p:cNvSpPr/>
          <p:nvPr/>
        </p:nvSpPr>
        <p:spPr>
          <a:xfrm>
            <a:off x="2878032" y="1650562"/>
            <a:ext cx="582572" cy="588330"/>
          </a:xfrm>
          <a:custGeom>
            <a:avLst/>
            <a:gdLst/>
            <a:ahLst/>
            <a:cxnLst/>
            <a:rect l="l" t="t" r="r" b="b"/>
            <a:pathLst>
              <a:path w="207321" h="209370" extrusionOk="0">
                <a:moveTo>
                  <a:pt x="37537" y="0"/>
                </a:moveTo>
                <a:lnTo>
                  <a:pt x="0" y="36794"/>
                </a:lnTo>
                <a:lnTo>
                  <a:pt x="117677" y="156836"/>
                </a:lnTo>
                <a:lnTo>
                  <a:pt x="14344" y="156836"/>
                </a:lnTo>
                <a:lnTo>
                  <a:pt x="14344" y="209370"/>
                </a:lnTo>
                <a:lnTo>
                  <a:pt x="207320" y="209370"/>
                </a:lnTo>
                <a:lnTo>
                  <a:pt x="207320" y="16731"/>
                </a:lnTo>
                <a:lnTo>
                  <a:pt x="154787" y="16731"/>
                </a:lnTo>
                <a:lnTo>
                  <a:pt x="154787" y="119637"/>
                </a:lnTo>
                <a:lnTo>
                  <a:pt x="37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378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578DF8-6B5C-2B21-608D-483547257F0F}"/>
              </a:ext>
            </a:extLst>
          </p:cNvPr>
          <p:cNvPicPr>
            <a:picLocks noChangeAspect="1"/>
          </p:cNvPicPr>
          <p:nvPr/>
        </p:nvPicPr>
        <p:blipFill>
          <a:blip r:embed="rId2"/>
          <a:stretch>
            <a:fillRect/>
          </a:stretch>
        </p:blipFill>
        <p:spPr>
          <a:xfrm>
            <a:off x="4681119" y="2207087"/>
            <a:ext cx="2111251" cy="1073593"/>
          </a:xfrm>
          <a:prstGeom prst="rect">
            <a:avLst/>
          </a:prstGeom>
        </p:spPr>
      </p:pic>
      <p:pic>
        <p:nvPicPr>
          <p:cNvPr id="7" name="Picture 6">
            <a:extLst>
              <a:ext uri="{FF2B5EF4-FFF2-40B4-BE49-F238E27FC236}">
                <a16:creationId xmlns:a16="http://schemas.microsoft.com/office/drawing/2014/main" id="{ECE739E7-AE8B-1896-1412-DE5E7396CFD7}"/>
              </a:ext>
            </a:extLst>
          </p:cNvPr>
          <p:cNvPicPr>
            <a:picLocks noChangeAspect="1"/>
          </p:cNvPicPr>
          <p:nvPr/>
        </p:nvPicPr>
        <p:blipFill>
          <a:blip r:embed="rId3"/>
          <a:stretch>
            <a:fillRect/>
          </a:stretch>
        </p:blipFill>
        <p:spPr>
          <a:xfrm>
            <a:off x="1349593" y="2238816"/>
            <a:ext cx="2364058" cy="1010136"/>
          </a:xfrm>
          <a:prstGeom prst="rect">
            <a:avLst/>
          </a:prstGeom>
        </p:spPr>
      </p:pic>
      <p:pic>
        <p:nvPicPr>
          <p:cNvPr id="9" name="Picture 8">
            <a:extLst>
              <a:ext uri="{FF2B5EF4-FFF2-40B4-BE49-F238E27FC236}">
                <a16:creationId xmlns:a16="http://schemas.microsoft.com/office/drawing/2014/main" id="{7F3CE684-ADCC-ECD9-5B03-AA6C0A8F186B}"/>
              </a:ext>
            </a:extLst>
          </p:cNvPr>
          <p:cNvPicPr>
            <a:picLocks noChangeAspect="1"/>
          </p:cNvPicPr>
          <p:nvPr/>
        </p:nvPicPr>
        <p:blipFill>
          <a:blip r:embed="rId4"/>
          <a:stretch>
            <a:fillRect/>
          </a:stretch>
        </p:blipFill>
        <p:spPr>
          <a:xfrm>
            <a:off x="2927416" y="620035"/>
            <a:ext cx="2213457" cy="1073593"/>
          </a:xfrm>
          <a:prstGeom prst="rect">
            <a:avLst/>
          </a:prstGeom>
        </p:spPr>
      </p:pic>
      <p:pic>
        <p:nvPicPr>
          <p:cNvPr id="11" name="Picture 10">
            <a:extLst>
              <a:ext uri="{FF2B5EF4-FFF2-40B4-BE49-F238E27FC236}">
                <a16:creationId xmlns:a16="http://schemas.microsoft.com/office/drawing/2014/main" id="{72813276-4C64-550B-5558-2D6E58F36FCA}"/>
              </a:ext>
            </a:extLst>
          </p:cNvPr>
          <p:cNvPicPr>
            <a:picLocks noChangeAspect="1"/>
          </p:cNvPicPr>
          <p:nvPr/>
        </p:nvPicPr>
        <p:blipFill>
          <a:blip r:embed="rId5"/>
          <a:stretch>
            <a:fillRect/>
          </a:stretch>
        </p:blipFill>
        <p:spPr>
          <a:xfrm>
            <a:off x="5736745" y="620035"/>
            <a:ext cx="2371241" cy="1073593"/>
          </a:xfrm>
          <a:prstGeom prst="rect">
            <a:avLst/>
          </a:prstGeom>
        </p:spPr>
      </p:pic>
      <p:pic>
        <p:nvPicPr>
          <p:cNvPr id="13" name="Picture 12">
            <a:extLst>
              <a:ext uri="{FF2B5EF4-FFF2-40B4-BE49-F238E27FC236}">
                <a16:creationId xmlns:a16="http://schemas.microsoft.com/office/drawing/2014/main" id="{470480B3-B9FA-3492-7BC6-27C0E886DBE6}"/>
              </a:ext>
            </a:extLst>
          </p:cNvPr>
          <p:cNvPicPr>
            <a:picLocks noChangeAspect="1"/>
          </p:cNvPicPr>
          <p:nvPr/>
        </p:nvPicPr>
        <p:blipFill>
          <a:blip r:embed="rId6"/>
          <a:stretch>
            <a:fillRect/>
          </a:stretch>
        </p:blipFill>
        <p:spPr>
          <a:xfrm>
            <a:off x="166228" y="620037"/>
            <a:ext cx="2365394" cy="1073592"/>
          </a:xfrm>
          <a:prstGeom prst="rect">
            <a:avLst/>
          </a:prstGeom>
        </p:spPr>
      </p:pic>
    </p:spTree>
    <p:extLst>
      <p:ext uri="{BB962C8B-B14F-4D97-AF65-F5344CB8AC3E}">
        <p14:creationId xmlns:p14="http://schemas.microsoft.com/office/powerpoint/2010/main" val="1838109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23598C-0E1D-3F1F-9705-A40F46135C4F}"/>
              </a:ext>
            </a:extLst>
          </p:cNvPr>
          <p:cNvPicPr>
            <a:picLocks noChangeAspect="1"/>
          </p:cNvPicPr>
          <p:nvPr/>
        </p:nvPicPr>
        <p:blipFill>
          <a:blip r:embed="rId3"/>
          <a:stretch>
            <a:fillRect/>
          </a:stretch>
        </p:blipFill>
        <p:spPr>
          <a:xfrm>
            <a:off x="1416339" y="1130885"/>
            <a:ext cx="5576834" cy="2881730"/>
          </a:xfrm>
          <a:prstGeom prst="rect">
            <a:avLst/>
          </a:prstGeom>
        </p:spPr>
      </p:pic>
      <p:sp>
        <p:nvSpPr>
          <p:cNvPr id="6" name="Google Shape;948;p52">
            <a:extLst>
              <a:ext uri="{FF2B5EF4-FFF2-40B4-BE49-F238E27FC236}">
                <a16:creationId xmlns:a16="http://schemas.microsoft.com/office/drawing/2014/main" id="{94BEC606-6C28-D5DA-C3EA-61E9AAA1DD15}"/>
              </a:ext>
            </a:extLst>
          </p:cNvPr>
          <p:cNvSpPr txBox="1">
            <a:spLocks noGrp="1"/>
          </p:cNvSpPr>
          <p:nvPr>
            <p:ph type="title"/>
          </p:nvPr>
        </p:nvSpPr>
        <p:spPr>
          <a:xfrm>
            <a:off x="2991099" y="265814"/>
            <a:ext cx="2427314" cy="58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MODEL COMPARISON</a:t>
            </a:r>
            <a:endParaRPr sz="2000" dirty="0"/>
          </a:p>
        </p:txBody>
      </p:sp>
    </p:spTree>
    <p:extLst>
      <p:ext uri="{BB962C8B-B14F-4D97-AF65-F5344CB8AC3E}">
        <p14:creationId xmlns:p14="http://schemas.microsoft.com/office/powerpoint/2010/main" val="2325098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6"/>
          <p:cNvSpPr txBox="1">
            <a:spLocks noGrp="1"/>
          </p:cNvSpPr>
          <p:nvPr>
            <p:ph type="title"/>
          </p:nvPr>
        </p:nvSpPr>
        <p:spPr>
          <a:xfrm>
            <a:off x="2940775" y="2400375"/>
            <a:ext cx="5037900" cy="65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CONCLUSION</a:t>
            </a:r>
            <a:endParaRPr i="1" dirty="0"/>
          </a:p>
        </p:txBody>
      </p:sp>
      <p:sp>
        <p:nvSpPr>
          <p:cNvPr id="709" name="Google Shape;709;p46"/>
          <p:cNvSpPr txBox="1">
            <a:spLocks noGrp="1"/>
          </p:cNvSpPr>
          <p:nvPr>
            <p:ph type="title" idx="2"/>
          </p:nvPr>
        </p:nvSpPr>
        <p:spPr>
          <a:xfrm>
            <a:off x="5946825" y="1121123"/>
            <a:ext cx="2246400" cy="107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dirty="0"/>
              <a:t>4</a:t>
            </a:r>
            <a:endParaRPr dirty="0"/>
          </a:p>
        </p:txBody>
      </p:sp>
      <p:grpSp>
        <p:nvGrpSpPr>
          <p:cNvPr id="711" name="Google Shape;711;p46"/>
          <p:cNvGrpSpPr/>
          <p:nvPr/>
        </p:nvGrpSpPr>
        <p:grpSpPr>
          <a:xfrm>
            <a:off x="1288440" y="1417596"/>
            <a:ext cx="839234" cy="3120282"/>
            <a:chOff x="1288440" y="1417596"/>
            <a:chExt cx="839234" cy="3120282"/>
          </a:xfrm>
        </p:grpSpPr>
        <p:sp>
          <p:nvSpPr>
            <p:cNvPr id="712" name="Google Shape;712;p46"/>
            <p:cNvSpPr/>
            <p:nvPr/>
          </p:nvSpPr>
          <p:spPr>
            <a:xfrm>
              <a:off x="1288440" y="2281598"/>
              <a:ext cx="839234" cy="139210"/>
            </a:xfrm>
            <a:custGeom>
              <a:avLst/>
              <a:gdLst/>
              <a:ahLst/>
              <a:cxnLst/>
              <a:rect l="l" t="t" r="r" b="b"/>
              <a:pathLst>
                <a:path w="10767" h="1786" extrusionOk="0">
                  <a:moveTo>
                    <a:pt x="0" y="0"/>
                  </a:moveTo>
                  <a:lnTo>
                    <a:pt x="0" y="1786"/>
                  </a:lnTo>
                  <a:lnTo>
                    <a:pt x="10767" y="1786"/>
                  </a:lnTo>
                  <a:lnTo>
                    <a:pt x="107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6"/>
            <p:cNvSpPr/>
            <p:nvPr/>
          </p:nvSpPr>
          <p:spPr>
            <a:xfrm>
              <a:off x="1288440" y="2808746"/>
              <a:ext cx="839234" cy="1729132"/>
            </a:xfrm>
            <a:custGeom>
              <a:avLst/>
              <a:gdLst/>
              <a:ahLst/>
              <a:cxnLst/>
              <a:rect l="l" t="t" r="r" b="b"/>
              <a:pathLst>
                <a:path w="10767" h="22184" extrusionOk="0">
                  <a:moveTo>
                    <a:pt x="0" y="0"/>
                  </a:moveTo>
                  <a:lnTo>
                    <a:pt x="0" y="22184"/>
                  </a:lnTo>
                  <a:lnTo>
                    <a:pt x="10767" y="22184"/>
                  </a:lnTo>
                  <a:lnTo>
                    <a:pt x="10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6"/>
            <p:cNvSpPr/>
            <p:nvPr/>
          </p:nvSpPr>
          <p:spPr>
            <a:xfrm>
              <a:off x="1288440" y="2420731"/>
              <a:ext cx="839234" cy="198292"/>
            </a:xfrm>
            <a:custGeom>
              <a:avLst/>
              <a:gdLst/>
              <a:ahLst/>
              <a:cxnLst/>
              <a:rect l="l" t="t" r="r" b="b"/>
              <a:pathLst>
                <a:path w="10767" h="2544" extrusionOk="0">
                  <a:moveTo>
                    <a:pt x="0" y="1"/>
                  </a:moveTo>
                  <a:lnTo>
                    <a:pt x="2327" y="2544"/>
                  </a:lnTo>
                  <a:lnTo>
                    <a:pt x="8495" y="2544"/>
                  </a:lnTo>
                  <a:lnTo>
                    <a:pt x="107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6"/>
            <p:cNvSpPr/>
            <p:nvPr/>
          </p:nvSpPr>
          <p:spPr>
            <a:xfrm>
              <a:off x="1288440" y="2083382"/>
              <a:ext cx="839234" cy="198292"/>
            </a:xfrm>
            <a:custGeom>
              <a:avLst/>
              <a:gdLst/>
              <a:ahLst/>
              <a:cxnLst/>
              <a:rect l="l" t="t" r="r" b="b"/>
              <a:pathLst>
                <a:path w="10767" h="2544" extrusionOk="0">
                  <a:moveTo>
                    <a:pt x="2327" y="0"/>
                  </a:moveTo>
                  <a:lnTo>
                    <a:pt x="0" y="2543"/>
                  </a:lnTo>
                  <a:lnTo>
                    <a:pt x="10767" y="2543"/>
                  </a:lnTo>
                  <a:lnTo>
                    <a:pt x="8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6"/>
            <p:cNvSpPr/>
            <p:nvPr/>
          </p:nvSpPr>
          <p:spPr>
            <a:xfrm>
              <a:off x="1288440" y="2618948"/>
              <a:ext cx="839234" cy="194083"/>
            </a:xfrm>
            <a:custGeom>
              <a:avLst/>
              <a:gdLst/>
              <a:ahLst/>
              <a:cxnLst/>
              <a:rect l="l" t="t" r="r" b="b"/>
              <a:pathLst>
                <a:path w="10767" h="2490" extrusionOk="0">
                  <a:moveTo>
                    <a:pt x="2327" y="1"/>
                  </a:moveTo>
                  <a:lnTo>
                    <a:pt x="0" y="2490"/>
                  </a:lnTo>
                  <a:lnTo>
                    <a:pt x="10767" y="2490"/>
                  </a:lnTo>
                  <a:lnTo>
                    <a:pt x="84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6"/>
            <p:cNvSpPr/>
            <p:nvPr/>
          </p:nvSpPr>
          <p:spPr>
            <a:xfrm>
              <a:off x="1874590" y="1417596"/>
              <a:ext cx="25410" cy="759184"/>
            </a:xfrm>
            <a:custGeom>
              <a:avLst/>
              <a:gdLst/>
              <a:ahLst/>
              <a:cxnLst/>
              <a:rect l="l" t="t" r="r" b="b"/>
              <a:pathLst>
                <a:path w="326" h="9740" extrusionOk="0">
                  <a:moveTo>
                    <a:pt x="1" y="0"/>
                  </a:moveTo>
                  <a:lnTo>
                    <a:pt x="1" y="9739"/>
                  </a:lnTo>
                  <a:lnTo>
                    <a:pt x="325" y="9739"/>
                  </a:lnTo>
                  <a:lnTo>
                    <a:pt x="3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6"/>
            <p:cNvSpPr/>
            <p:nvPr/>
          </p:nvSpPr>
          <p:spPr>
            <a:xfrm>
              <a:off x="1802880" y="1767651"/>
              <a:ext cx="25410" cy="409133"/>
            </a:xfrm>
            <a:custGeom>
              <a:avLst/>
              <a:gdLst/>
              <a:ahLst/>
              <a:cxnLst/>
              <a:rect l="l" t="t" r="r" b="b"/>
              <a:pathLst>
                <a:path w="326" h="5249" extrusionOk="0">
                  <a:moveTo>
                    <a:pt x="1" y="0"/>
                  </a:moveTo>
                  <a:lnTo>
                    <a:pt x="1" y="5248"/>
                  </a:lnTo>
                  <a:lnTo>
                    <a:pt x="325" y="5248"/>
                  </a:lnTo>
                  <a:lnTo>
                    <a:pt x="3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 name="Google Shape;719;p46"/>
          <p:cNvSpPr/>
          <p:nvPr/>
        </p:nvSpPr>
        <p:spPr>
          <a:xfrm>
            <a:off x="0" y="4849321"/>
            <a:ext cx="95466" cy="33"/>
          </a:xfrm>
          <a:custGeom>
            <a:avLst/>
            <a:gdLst/>
            <a:ahLst/>
            <a:cxnLst/>
            <a:rect l="l" t="t" r="r" b="b"/>
            <a:pathLst>
              <a:path w="2869" h="1" fill="none" extrusionOk="0">
                <a:moveTo>
                  <a:pt x="1" y="1"/>
                </a:moveTo>
                <a:lnTo>
                  <a:pt x="2868" y="1"/>
                </a:lnTo>
              </a:path>
            </a:pathLst>
          </a:custGeom>
          <a:noFill/>
          <a:ln w="32475" cap="flat" cmpd="sng">
            <a:solidFill>
              <a:schemeClr val="accent4"/>
            </a:solidFill>
            <a:prstDash val="solid"/>
            <a:miter lim="541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6"/>
          <p:cNvSpPr/>
          <p:nvPr/>
        </p:nvSpPr>
        <p:spPr>
          <a:xfrm>
            <a:off x="2878032" y="1650562"/>
            <a:ext cx="582572" cy="588330"/>
          </a:xfrm>
          <a:custGeom>
            <a:avLst/>
            <a:gdLst/>
            <a:ahLst/>
            <a:cxnLst/>
            <a:rect l="l" t="t" r="r" b="b"/>
            <a:pathLst>
              <a:path w="207321" h="209370" extrusionOk="0">
                <a:moveTo>
                  <a:pt x="37537" y="0"/>
                </a:moveTo>
                <a:lnTo>
                  <a:pt x="0" y="36794"/>
                </a:lnTo>
                <a:lnTo>
                  <a:pt x="117677" y="156836"/>
                </a:lnTo>
                <a:lnTo>
                  <a:pt x="14344" y="156836"/>
                </a:lnTo>
                <a:lnTo>
                  <a:pt x="14344" y="209370"/>
                </a:lnTo>
                <a:lnTo>
                  <a:pt x="207320" y="209370"/>
                </a:lnTo>
                <a:lnTo>
                  <a:pt x="207320" y="16731"/>
                </a:lnTo>
                <a:lnTo>
                  <a:pt x="154787" y="16731"/>
                </a:lnTo>
                <a:lnTo>
                  <a:pt x="154787" y="119637"/>
                </a:lnTo>
                <a:lnTo>
                  <a:pt x="37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0105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BBE39C-1033-4D12-DBA8-6BB1B1F84A8F}"/>
              </a:ext>
            </a:extLst>
          </p:cNvPr>
          <p:cNvSpPr>
            <a:spLocks noGrp="1"/>
          </p:cNvSpPr>
          <p:nvPr>
            <p:ph type="title"/>
          </p:nvPr>
        </p:nvSpPr>
        <p:spPr>
          <a:xfrm>
            <a:off x="431750" y="917263"/>
            <a:ext cx="4262913" cy="543547"/>
          </a:xfrm>
        </p:spPr>
        <p:txBody>
          <a:bodyPr/>
          <a:lstStyle/>
          <a:p>
            <a:pPr algn="l"/>
            <a:r>
              <a:rPr lang="en-US" sz="1800" dirty="0"/>
              <a:t>Some general remarks about the data</a:t>
            </a:r>
            <a:endParaRPr lang="en-VN" sz="1800" dirty="0"/>
          </a:p>
        </p:txBody>
      </p:sp>
      <p:sp>
        <p:nvSpPr>
          <p:cNvPr id="9" name="Google Shape;680;p44">
            <a:extLst>
              <a:ext uri="{FF2B5EF4-FFF2-40B4-BE49-F238E27FC236}">
                <a16:creationId xmlns:a16="http://schemas.microsoft.com/office/drawing/2014/main" id="{D66EE8A2-A125-6B05-F100-6D331322D9CE}"/>
              </a:ext>
            </a:extLst>
          </p:cNvPr>
          <p:cNvSpPr txBox="1">
            <a:spLocks/>
          </p:cNvSpPr>
          <p:nvPr/>
        </p:nvSpPr>
        <p:spPr>
          <a:xfrm>
            <a:off x="431749" y="1672683"/>
            <a:ext cx="7664036" cy="29067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800"/>
              <a:buFont typeface="Assistant"/>
              <a:buNone/>
              <a:defRPr sz="1700" b="0" i="0" u="none" strike="noStrike" cap="none">
                <a:solidFill>
                  <a:schemeClr val="dk1"/>
                </a:solidFill>
                <a:latin typeface="Assistant"/>
                <a:ea typeface="Assistant"/>
                <a:cs typeface="Assistant"/>
                <a:sym typeface="Assistant"/>
              </a:defRPr>
            </a:lvl1pPr>
            <a:lvl2pPr marL="914400" marR="0" lvl="1" indent="-317500" algn="l" rtl="0">
              <a:lnSpc>
                <a:spcPct val="115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l" rtl="0">
              <a:lnSpc>
                <a:spcPct val="115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l" rtl="0">
              <a:lnSpc>
                <a:spcPct val="115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l" rtl="0">
              <a:lnSpc>
                <a:spcPct val="115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l" rtl="0">
              <a:lnSpc>
                <a:spcPct val="115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l" rtl="0">
              <a:lnSpc>
                <a:spcPct val="115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l" rtl="0">
              <a:lnSpc>
                <a:spcPct val="115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l" rtl="0">
              <a:lnSpc>
                <a:spcPct val="115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marL="171450" indent="-171450" algn="l">
              <a:buFont typeface="Arial" panose="020B0604020202020204" pitchFamily="34" charset="0"/>
              <a:buChar char="•"/>
            </a:pPr>
            <a:r>
              <a:rPr lang="en-US" sz="1200" dirty="0"/>
              <a:t>The majority of passengers opt for economy class for their flights. However, airlines primarily focused on this segment often lack highly positive reviews. Conversely, airlines dominating the higher fare segments tend to receive very good reviews.</a:t>
            </a:r>
          </a:p>
          <a:p>
            <a:pPr marL="171450" indent="-171450" algn="l">
              <a:buFont typeface="Arial" panose="020B0604020202020204" pitchFamily="34" charset="0"/>
              <a:buChar char="•"/>
            </a:pPr>
            <a:r>
              <a:rPr lang="en-US" sz="1200" dirty="0"/>
              <a:t>In almost all evaluation criteria, All Nippon Airways consistently leads, except for Inflight Entertainment where Qatar Airways leads.</a:t>
            </a:r>
          </a:p>
          <a:p>
            <a:pPr marL="171450" indent="-171450" algn="l">
              <a:buFont typeface="Arial" panose="020B0604020202020204" pitchFamily="34" charset="0"/>
              <a:buChar char="•"/>
            </a:pPr>
            <a:r>
              <a:rPr lang="en-US" sz="1200" dirty="0"/>
              <a:t>Qatar Airways, Turkish Airlines, and Emirates are considered the largest airlines, yet only Qatar Airways receives positive evaluations, while Turkish Airlines and Emirates have very low ratings compared to smaller airlines.</a:t>
            </a:r>
          </a:p>
          <a:p>
            <a:pPr marL="171450" indent="-171450" algn="l">
              <a:buFont typeface="Arial" panose="020B0604020202020204" pitchFamily="34" charset="0"/>
              <a:buChar char="•"/>
            </a:pPr>
            <a:r>
              <a:rPr lang="en-US" sz="1200" dirty="0"/>
              <a:t>The airlines with the highest Recommended ratings are Qatar Airways and All Nippon Airways. The Recommended ratings of airlines are inversely proportional to their scale.</a:t>
            </a:r>
          </a:p>
          <a:p>
            <a:pPr marL="0" indent="0" algn="l"/>
            <a:endParaRPr lang="en-US" sz="1200" dirty="0"/>
          </a:p>
        </p:txBody>
      </p:sp>
    </p:spTree>
    <p:extLst>
      <p:ext uri="{BB962C8B-B14F-4D97-AF65-F5344CB8AC3E}">
        <p14:creationId xmlns:p14="http://schemas.microsoft.com/office/powerpoint/2010/main" val="954931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BBE39C-1033-4D12-DBA8-6BB1B1F84A8F}"/>
              </a:ext>
            </a:extLst>
          </p:cNvPr>
          <p:cNvSpPr>
            <a:spLocks noGrp="1"/>
          </p:cNvSpPr>
          <p:nvPr>
            <p:ph type="title"/>
          </p:nvPr>
        </p:nvSpPr>
        <p:spPr>
          <a:xfrm>
            <a:off x="3710208" y="850355"/>
            <a:ext cx="4262913" cy="543547"/>
          </a:xfrm>
        </p:spPr>
        <p:txBody>
          <a:bodyPr/>
          <a:lstStyle/>
          <a:p>
            <a:pPr algn="l"/>
            <a:r>
              <a:rPr lang="en-US" sz="1800" dirty="0"/>
              <a:t>Some directions for airlines</a:t>
            </a:r>
            <a:endParaRPr lang="en-VN" sz="1800" dirty="0"/>
          </a:p>
        </p:txBody>
      </p:sp>
      <p:sp>
        <p:nvSpPr>
          <p:cNvPr id="9" name="Google Shape;680;p44">
            <a:extLst>
              <a:ext uri="{FF2B5EF4-FFF2-40B4-BE49-F238E27FC236}">
                <a16:creationId xmlns:a16="http://schemas.microsoft.com/office/drawing/2014/main" id="{D66EE8A2-A125-6B05-F100-6D331322D9CE}"/>
              </a:ext>
            </a:extLst>
          </p:cNvPr>
          <p:cNvSpPr txBox="1">
            <a:spLocks/>
          </p:cNvSpPr>
          <p:nvPr/>
        </p:nvSpPr>
        <p:spPr>
          <a:xfrm>
            <a:off x="431749" y="1672683"/>
            <a:ext cx="7664036" cy="29067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800"/>
              <a:buFont typeface="Assistant"/>
              <a:buNone/>
              <a:defRPr sz="1700" b="0" i="0" u="none" strike="noStrike" cap="none">
                <a:solidFill>
                  <a:schemeClr val="dk1"/>
                </a:solidFill>
                <a:latin typeface="Assistant"/>
                <a:ea typeface="Assistant"/>
                <a:cs typeface="Assistant"/>
                <a:sym typeface="Assistant"/>
              </a:defRPr>
            </a:lvl1pPr>
            <a:lvl2pPr marL="914400" marR="0" lvl="1" indent="-317500" algn="l" rtl="0">
              <a:lnSpc>
                <a:spcPct val="115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l" rtl="0">
              <a:lnSpc>
                <a:spcPct val="115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l" rtl="0">
              <a:lnSpc>
                <a:spcPct val="115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l" rtl="0">
              <a:lnSpc>
                <a:spcPct val="115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l" rtl="0">
              <a:lnSpc>
                <a:spcPct val="115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l" rtl="0">
              <a:lnSpc>
                <a:spcPct val="115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l" rtl="0">
              <a:lnSpc>
                <a:spcPct val="115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l" rtl="0">
              <a:lnSpc>
                <a:spcPct val="115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marL="285750" indent="-171450" algn="l">
              <a:buFont typeface="Arial" panose="020B0604020202020204" pitchFamily="34" charset="0"/>
              <a:buChar char="•"/>
            </a:pPr>
            <a:r>
              <a:rPr lang="en-US" sz="1200" dirty="0"/>
              <a:t>Enhancing the economy class experience is crucial due to its potential large customer base. However, focusing on high-yield passenger segments remains essential for maximizing efficiency.</a:t>
            </a:r>
          </a:p>
          <a:p>
            <a:pPr marL="285750" indent="-171450" algn="l">
              <a:buFont typeface="Arial" panose="020B0604020202020204" pitchFamily="34" charset="0"/>
              <a:buChar char="•"/>
            </a:pPr>
            <a:r>
              <a:rPr lang="en-US" sz="1200" dirty="0"/>
              <a:t>Criteria for evaluating airline quality, such as ticket prices and staff service, should also be improved as much as possible.</a:t>
            </a:r>
          </a:p>
          <a:p>
            <a:pPr marL="285750" indent="-171450" algn="l">
              <a:buFont typeface="Arial" panose="020B0604020202020204" pitchFamily="34" charset="0"/>
              <a:buChar char="•"/>
            </a:pPr>
            <a:r>
              <a:rPr lang="en-US" sz="1200" dirty="0"/>
              <a:t>Based on this data, pricing strategies can be adjusted during special occasions, leveraging ticket purchase frequency to maximize profits. Additionally, promotions should be offered in regions with low flight volumes to stimulate demand.</a:t>
            </a:r>
          </a:p>
          <a:p>
            <a:pPr marL="0" indent="0" algn="l"/>
            <a:endParaRPr lang="en-US" sz="1200" dirty="0"/>
          </a:p>
        </p:txBody>
      </p:sp>
    </p:spTree>
    <p:extLst>
      <p:ext uri="{BB962C8B-B14F-4D97-AF65-F5344CB8AC3E}">
        <p14:creationId xmlns:p14="http://schemas.microsoft.com/office/powerpoint/2010/main" val="1293101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7185-1EEE-4FBA-FAF8-5188677D804A}"/>
              </a:ext>
            </a:extLst>
          </p:cNvPr>
          <p:cNvSpPr>
            <a:spLocks noGrp="1"/>
          </p:cNvSpPr>
          <p:nvPr>
            <p:ph type="title"/>
          </p:nvPr>
        </p:nvSpPr>
        <p:spPr/>
        <p:txBody>
          <a:bodyPr/>
          <a:lstStyle/>
          <a:p>
            <a:endParaRPr lang="en-VN"/>
          </a:p>
        </p:txBody>
      </p:sp>
      <p:sp>
        <p:nvSpPr>
          <p:cNvPr id="3" name="Title 2">
            <a:extLst>
              <a:ext uri="{FF2B5EF4-FFF2-40B4-BE49-F238E27FC236}">
                <a16:creationId xmlns:a16="http://schemas.microsoft.com/office/drawing/2014/main" id="{9A58F66F-643A-A512-CAC5-A2103E5BEB2C}"/>
              </a:ext>
            </a:extLst>
          </p:cNvPr>
          <p:cNvSpPr>
            <a:spLocks noGrp="1"/>
          </p:cNvSpPr>
          <p:nvPr>
            <p:ph type="title" idx="2"/>
          </p:nvPr>
        </p:nvSpPr>
        <p:spPr/>
        <p:txBody>
          <a:bodyPr/>
          <a:lstStyle/>
          <a:p>
            <a:endParaRPr lang="en-VN"/>
          </a:p>
        </p:txBody>
      </p:sp>
      <p:sp>
        <p:nvSpPr>
          <p:cNvPr id="4" name="Subtitle 3">
            <a:extLst>
              <a:ext uri="{FF2B5EF4-FFF2-40B4-BE49-F238E27FC236}">
                <a16:creationId xmlns:a16="http://schemas.microsoft.com/office/drawing/2014/main" id="{345B7031-E9B6-0053-2170-4DB8D7F7A7F3}"/>
              </a:ext>
            </a:extLst>
          </p:cNvPr>
          <p:cNvSpPr>
            <a:spLocks noGrp="1"/>
          </p:cNvSpPr>
          <p:nvPr>
            <p:ph type="subTitle" idx="1"/>
          </p:nvPr>
        </p:nvSpPr>
        <p:spPr/>
        <p:txBody>
          <a:bodyPr/>
          <a:lstStyle/>
          <a:p>
            <a:endParaRPr lang="en-VN"/>
          </a:p>
        </p:txBody>
      </p:sp>
    </p:spTree>
    <p:extLst>
      <p:ext uri="{BB962C8B-B14F-4D97-AF65-F5344CB8AC3E}">
        <p14:creationId xmlns:p14="http://schemas.microsoft.com/office/powerpoint/2010/main" val="331550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47"/>
          <p:cNvSpPr txBox="1">
            <a:spLocks noGrp="1"/>
          </p:cNvSpPr>
          <p:nvPr>
            <p:ph type="title"/>
          </p:nvPr>
        </p:nvSpPr>
        <p:spPr>
          <a:xfrm>
            <a:off x="1123915" y="2552162"/>
            <a:ext cx="4449283" cy="1084267"/>
          </a:xfrm>
          <a:prstGeom prst="rect">
            <a:avLst/>
          </a:prstGeom>
        </p:spPr>
        <p:txBody>
          <a:bodyPr spcFirstLastPara="1" wrap="square" lIns="274300" tIns="91425" rIns="91425" bIns="91425" anchor="ctr" anchorCtr="0">
            <a:noAutofit/>
          </a:bodyPr>
          <a:lstStyle/>
          <a:p>
            <a:pPr marL="0" lvl="0" indent="0" algn="l" rtl="0">
              <a:spcBef>
                <a:spcPts val="0"/>
              </a:spcBef>
              <a:spcAft>
                <a:spcPts val="0"/>
              </a:spcAft>
              <a:buNone/>
            </a:pPr>
            <a:r>
              <a:rPr lang="en" sz="2800" dirty="0"/>
              <a:t>DATA UNDERSTANDING</a:t>
            </a:r>
            <a:endParaRPr sz="2800" dirty="0"/>
          </a:p>
        </p:txBody>
      </p:sp>
      <p:grpSp>
        <p:nvGrpSpPr>
          <p:cNvPr id="727" name="Google Shape;727;p47"/>
          <p:cNvGrpSpPr/>
          <p:nvPr/>
        </p:nvGrpSpPr>
        <p:grpSpPr>
          <a:xfrm>
            <a:off x="461309" y="2202960"/>
            <a:ext cx="1954548" cy="2940362"/>
            <a:chOff x="461325" y="1873525"/>
            <a:chExt cx="2173652" cy="3269975"/>
          </a:xfrm>
        </p:grpSpPr>
        <p:sp>
          <p:nvSpPr>
            <p:cNvPr id="728" name="Google Shape;728;p47"/>
            <p:cNvSpPr/>
            <p:nvPr/>
          </p:nvSpPr>
          <p:spPr>
            <a:xfrm>
              <a:off x="809729" y="2183555"/>
              <a:ext cx="41611" cy="2928064"/>
            </a:xfrm>
            <a:custGeom>
              <a:avLst/>
              <a:gdLst/>
              <a:ahLst/>
              <a:cxnLst/>
              <a:rect l="l" t="t" r="r" b="b"/>
              <a:pathLst>
                <a:path w="386" h="27162" extrusionOk="0">
                  <a:moveTo>
                    <a:pt x="0" y="1"/>
                  </a:moveTo>
                  <a:lnTo>
                    <a:pt x="0" y="27161"/>
                  </a:lnTo>
                  <a:lnTo>
                    <a:pt x="386" y="27161"/>
                  </a:lnTo>
                  <a:lnTo>
                    <a:pt x="3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7"/>
            <p:cNvSpPr/>
            <p:nvPr/>
          </p:nvSpPr>
          <p:spPr>
            <a:xfrm>
              <a:off x="800135" y="3692310"/>
              <a:ext cx="64033" cy="1419295"/>
            </a:xfrm>
            <a:custGeom>
              <a:avLst/>
              <a:gdLst/>
              <a:ahLst/>
              <a:cxnLst/>
              <a:rect l="l" t="t" r="r" b="b"/>
              <a:pathLst>
                <a:path w="594" h="13166" extrusionOk="0">
                  <a:moveTo>
                    <a:pt x="0" y="0"/>
                  </a:moveTo>
                  <a:lnTo>
                    <a:pt x="0" y="13165"/>
                  </a:lnTo>
                  <a:lnTo>
                    <a:pt x="593" y="13165"/>
                  </a:lnTo>
                  <a:lnTo>
                    <a:pt x="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7"/>
            <p:cNvSpPr/>
            <p:nvPr/>
          </p:nvSpPr>
          <p:spPr>
            <a:xfrm>
              <a:off x="717023" y="5079467"/>
              <a:ext cx="230261" cy="64033"/>
            </a:xfrm>
            <a:custGeom>
              <a:avLst/>
              <a:gdLst/>
              <a:ahLst/>
              <a:cxnLst/>
              <a:rect l="l" t="t" r="r" b="b"/>
              <a:pathLst>
                <a:path w="2136" h="594" extrusionOk="0">
                  <a:moveTo>
                    <a:pt x="0" y="1"/>
                  </a:moveTo>
                  <a:lnTo>
                    <a:pt x="0" y="594"/>
                  </a:lnTo>
                  <a:lnTo>
                    <a:pt x="2135" y="594"/>
                  </a:lnTo>
                  <a:lnTo>
                    <a:pt x="21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7"/>
            <p:cNvSpPr/>
            <p:nvPr/>
          </p:nvSpPr>
          <p:spPr>
            <a:xfrm>
              <a:off x="605128" y="2014203"/>
              <a:ext cx="444459" cy="179056"/>
            </a:xfrm>
            <a:custGeom>
              <a:avLst/>
              <a:gdLst/>
              <a:ahLst/>
              <a:cxnLst/>
              <a:rect l="l" t="t" r="r" b="b"/>
              <a:pathLst>
                <a:path w="4123" h="1661" extrusionOk="0">
                  <a:moveTo>
                    <a:pt x="1" y="0"/>
                  </a:moveTo>
                  <a:lnTo>
                    <a:pt x="1" y="1661"/>
                  </a:lnTo>
                  <a:lnTo>
                    <a:pt x="4122" y="1661"/>
                  </a:lnTo>
                  <a:lnTo>
                    <a:pt x="4122" y="0"/>
                  </a:lnTo>
                  <a:lnTo>
                    <a:pt x="3944" y="0"/>
                  </a:lnTo>
                  <a:lnTo>
                    <a:pt x="3944" y="1483"/>
                  </a:lnTo>
                  <a:lnTo>
                    <a:pt x="208" y="1483"/>
                  </a:lnTo>
                  <a:lnTo>
                    <a:pt x="2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7"/>
            <p:cNvSpPr/>
            <p:nvPr/>
          </p:nvSpPr>
          <p:spPr>
            <a:xfrm>
              <a:off x="461325" y="1873525"/>
              <a:ext cx="310141" cy="182290"/>
            </a:xfrm>
            <a:custGeom>
              <a:avLst/>
              <a:gdLst/>
              <a:ahLst/>
              <a:cxnLst/>
              <a:rect l="l" t="t" r="r" b="b"/>
              <a:pathLst>
                <a:path w="2877" h="1691" extrusionOk="0">
                  <a:moveTo>
                    <a:pt x="0" y="1"/>
                  </a:moveTo>
                  <a:lnTo>
                    <a:pt x="0" y="1691"/>
                  </a:lnTo>
                  <a:lnTo>
                    <a:pt x="2876" y="1691"/>
                  </a:lnTo>
                  <a:lnTo>
                    <a:pt x="28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7"/>
            <p:cNvSpPr/>
            <p:nvPr/>
          </p:nvSpPr>
          <p:spPr>
            <a:xfrm>
              <a:off x="480513" y="1895947"/>
              <a:ext cx="271764" cy="140679"/>
            </a:xfrm>
            <a:custGeom>
              <a:avLst/>
              <a:gdLst/>
              <a:ahLst/>
              <a:cxnLst/>
              <a:rect l="l" t="t" r="r" b="b"/>
              <a:pathLst>
                <a:path w="2521" h="1305" extrusionOk="0">
                  <a:moveTo>
                    <a:pt x="0" y="0"/>
                  </a:moveTo>
                  <a:lnTo>
                    <a:pt x="0" y="1305"/>
                  </a:lnTo>
                  <a:lnTo>
                    <a:pt x="2520" y="1305"/>
                  </a:lnTo>
                  <a:lnTo>
                    <a:pt x="25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7"/>
            <p:cNvSpPr/>
            <p:nvPr/>
          </p:nvSpPr>
          <p:spPr>
            <a:xfrm>
              <a:off x="876780" y="1873525"/>
              <a:ext cx="313375" cy="182290"/>
            </a:xfrm>
            <a:custGeom>
              <a:avLst/>
              <a:gdLst/>
              <a:ahLst/>
              <a:cxnLst/>
              <a:rect l="l" t="t" r="r" b="b"/>
              <a:pathLst>
                <a:path w="2907" h="1691" extrusionOk="0">
                  <a:moveTo>
                    <a:pt x="1" y="1"/>
                  </a:moveTo>
                  <a:lnTo>
                    <a:pt x="1" y="1691"/>
                  </a:lnTo>
                  <a:lnTo>
                    <a:pt x="2907" y="1691"/>
                  </a:lnTo>
                  <a:lnTo>
                    <a:pt x="29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7"/>
            <p:cNvSpPr/>
            <p:nvPr/>
          </p:nvSpPr>
          <p:spPr>
            <a:xfrm>
              <a:off x="895968" y="1895947"/>
              <a:ext cx="271872" cy="140679"/>
            </a:xfrm>
            <a:custGeom>
              <a:avLst/>
              <a:gdLst/>
              <a:ahLst/>
              <a:cxnLst/>
              <a:rect l="l" t="t" r="r" b="b"/>
              <a:pathLst>
                <a:path w="2522" h="1305" extrusionOk="0">
                  <a:moveTo>
                    <a:pt x="1" y="0"/>
                  </a:moveTo>
                  <a:lnTo>
                    <a:pt x="1" y="1305"/>
                  </a:lnTo>
                  <a:lnTo>
                    <a:pt x="2521" y="1305"/>
                  </a:lnTo>
                  <a:lnTo>
                    <a:pt x="25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7"/>
            <p:cNvSpPr/>
            <p:nvPr/>
          </p:nvSpPr>
          <p:spPr>
            <a:xfrm>
              <a:off x="605128" y="2432894"/>
              <a:ext cx="444459" cy="182290"/>
            </a:xfrm>
            <a:custGeom>
              <a:avLst/>
              <a:gdLst/>
              <a:ahLst/>
              <a:cxnLst/>
              <a:rect l="l" t="t" r="r" b="b"/>
              <a:pathLst>
                <a:path w="4123" h="1691" extrusionOk="0">
                  <a:moveTo>
                    <a:pt x="1" y="1"/>
                  </a:moveTo>
                  <a:lnTo>
                    <a:pt x="1" y="1691"/>
                  </a:lnTo>
                  <a:lnTo>
                    <a:pt x="4122" y="1691"/>
                  </a:lnTo>
                  <a:lnTo>
                    <a:pt x="4122" y="1"/>
                  </a:lnTo>
                  <a:lnTo>
                    <a:pt x="3944" y="1"/>
                  </a:lnTo>
                  <a:lnTo>
                    <a:pt x="3944" y="1483"/>
                  </a:lnTo>
                  <a:lnTo>
                    <a:pt x="208" y="1483"/>
                  </a:lnTo>
                  <a:lnTo>
                    <a:pt x="2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7"/>
            <p:cNvSpPr/>
            <p:nvPr/>
          </p:nvSpPr>
          <p:spPr>
            <a:xfrm>
              <a:off x="461325" y="2295450"/>
              <a:ext cx="310141" cy="182290"/>
            </a:xfrm>
            <a:custGeom>
              <a:avLst/>
              <a:gdLst/>
              <a:ahLst/>
              <a:cxnLst/>
              <a:rect l="l" t="t" r="r" b="b"/>
              <a:pathLst>
                <a:path w="2877" h="1691" extrusionOk="0">
                  <a:moveTo>
                    <a:pt x="0" y="1"/>
                  </a:moveTo>
                  <a:lnTo>
                    <a:pt x="0" y="1691"/>
                  </a:lnTo>
                  <a:lnTo>
                    <a:pt x="2876" y="1691"/>
                  </a:lnTo>
                  <a:lnTo>
                    <a:pt x="28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7"/>
            <p:cNvSpPr/>
            <p:nvPr/>
          </p:nvSpPr>
          <p:spPr>
            <a:xfrm>
              <a:off x="480513" y="2314638"/>
              <a:ext cx="271764" cy="140787"/>
            </a:xfrm>
            <a:custGeom>
              <a:avLst/>
              <a:gdLst/>
              <a:ahLst/>
              <a:cxnLst/>
              <a:rect l="l" t="t" r="r" b="b"/>
              <a:pathLst>
                <a:path w="2521" h="1306" extrusionOk="0">
                  <a:moveTo>
                    <a:pt x="0" y="1"/>
                  </a:moveTo>
                  <a:lnTo>
                    <a:pt x="0" y="1305"/>
                  </a:lnTo>
                  <a:lnTo>
                    <a:pt x="2520" y="1305"/>
                  </a:lnTo>
                  <a:lnTo>
                    <a:pt x="25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7"/>
            <p:cNvSpPr/>
            <p:nvPr/>
          </p:nvSpPr>
          <p:spPr>
            <a:xfrm>
              <a:off x="876780" y="2295450"/>
              <a:ext cx="313375" cy="182290"/>
            </a:xfrm>
            <a:custGeom>
              <a:avLst/>
              <a:gdLst/>
              <a:ahLst/>
              <a:cxnLst/>
              <a:rect l="l" t="t" r="r" b="b"/>
              <a:pathLst>
                <a:path w="2907" h="1691" extrusionOk="0">
                  <a:moveTo>
                    <a:pt x="1" y="1"/>
                  </a:moveTo>
                  <a:lnTo>
                    <a:pt x="1" y="1691"/>
                  </a:lnTo>
                  <a:lnTo>
                    <a:pt x="2907" y="1691"/>
                  </a:lnTo>
                  <a:lnTo>
                    <a:pt x="29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7"/>
            <p:cNvSpPr/>
            <p:nvPr/>
          </p:nvSpPr>
          <p:spPr>
            <a:xfrm>
              <a:off x="895968" y="2314638"/>
              <a:ext cx="271872" cy="140787"/>
            </a:xfrm>
            <a:custGeom>
              <a:avLst/>
              <a:gdLst/>
              <a:ahLst/>
              <a:cxnLst/>
              <a:rect l="l" t="t" r="r" b="b"/>
              <a:pathLst>
                <a:path w="2522" h="1306" extrusionOk="0">
                  <a:moveTo>
                    <a:pt x="1" y="1"/>
                  </a:moveTo>
                  <a:lnTo>
                    <a:pt x="1" y="1305"/>
                  </a:lnTo>
                  <a:lnTo>
                    <a:pt x="2521" y="1305"/>
                  </a:lnTo>
                  <a:lnTo>
                    <a:pt x="25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7"/>
            <p:cNvSpPr/>
            <p:nvPr/>
          </p:nvSpPr>
          <p:spPr>
            <a:xfrm>
              <a:off x="2264037" y="4878099"/>
              <a:ext cx="332563" cy="259043"/>
            </a:xfrm>
            <a:custGeom>
              <a:avLst/>
              <a:gdLst/>
              <a:ahLst/>
              <a:cxnLst/>
              <a:rect l="l" t="t" r="r" b="b"/>
              <a:pathLst>
                <a:path w="3085" h="2403" extrusionOk="0">
                  <a:moveTo>
                    <a:pt x="1542" y="1"/>
                  </a:moveTo>
                  <a:cubicBezTo>
                    <a:pt x="683" y="1"/>
                    <a:pt x="1" y="831"/>
                    <a:pt x="1" y="1839"/>
                  </a:cubicBezTo>
                  <a:cubicBezTo>
                    <a:pt x="1" y="1899"/>
                    <a:pt x="1" y="1928"/>
                    <a:pt x="1" y="1988"/>
                  </a:cubicBezTo>
                  <a:cubicBezTo>
                    <a:pt x="1" y="2106"/>
                    <a:pt x="30" y="2254"/>
                    <a:pt x="60" y="2403"/>
                  </a:cubicBezTo>
                  <a:lnTo>
                    <a:pt x="3025" y="2403"/>
                  </a:lnTo>
                  <a:cubicBezTo>
                    <a:pt x="3055" y="2254"/>
                    <a:pt x="3084" y="2106"/>
                    <a:pt x="3084" y="1988"/>
                  </a:cubicBezTo>
                  <a:cubicBezTo>
                    <a:pt x="3084" y="1928"/>
                    <a:pt x="3084" y="1899"/>
                    <a:pt x="3084" y="1839"/>
                  </a:cubicBezTo>
                  <a:cubicBezTo>
                    <a:pt x="3084" y="831"/>
                    <a:pt x="2402" y="1"/>
                    <a:pt x="15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7"/>
            <p:cNvSpPr/>
            <p:nvPr/>
          </p:nvSpPr>
          <p:spPr>
            <a:xfrm>
              <a:off x="2305647" y="4942023"/>
              <a:ext cx="252575" cy="195118"/>
            </a:xfrm>
            <a:custGeom>
              <a:avLst/>
              <a:gdLst/>
              <a:ahLst/>
              <a:cxnLst/>
              <a:rect l="l" t="t" r="r" b="b"/>
              <a:pathLst>
                <a:path w="2343" h="1810" extrusionOk="0">
                  <a:moveTo>
                    <a:pt x="1186" y="1"/>
                  </a:moveTo>
                  <a:cubicBezTo>
                    <a:pt x="593" y="1"/>
                    <a:pt x="89" y="594"/>
                    <a:pt x="0" y="1395"/>
                  </a:cubicBezTo>
                  <a:lnTo>
                    <a:pt x="0" y="1632"/>
                  </a:lnTo>
                  <a:cubicBezTo>
                    <a:pt x="0" y="1691"/>
                    <a:pt x="0" y="1750"/>
                    <a:pt x="0" y="1810"/>
                  </a:cubicBezTo>
                  <a:lnTo>
                    <a:pt x="2343" y="1810"/>
                  </a:lnTo>
                  <a:cubicBezTo>
                    <a:pt x="2343" y="1750"/>
                    <a:pt x="2343" y="1691"/>
                    <a:pt x="2343" y="1632"/>
                  </a:cubicBezTo>
                  <a:cubicBezTo>
                    <a:pt x="2343" y="1543"/>
                    <a:pt x="2313" y="1454"/>
                    <a:pt x="2343" y="1395"/>
                  </a:cubicBezTo>
                  <a:cubicBezTo>
                    <a:pt x="2254" y="594"/>
                    <a:pt x="1779" y="1"/>
                    <a:pt x="1186" y="1"/>
                  </a:cubicBezTo>
                  <a:close/>
                </a:path>
              </a:pathLst>
            </a:custGeom>
            <a:solidFill>
              <a:srgbClr val="FFFFFF">
                <a:alpha val="22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7"/>
            <p:cNvSpPr/>
            <p:nvPr/>
          </p:nvSpPr>
          <p:spPr>
            <a:xfrm>
              <a:off x="2228895" y="5092295"/>
              <a:ext cx="406083" cy="51205"/>
            </a:xfrm>
            <a:custGeom>
              <a:avLst/>
              <a:gdLst/>
              <a:ahLst/>
              <a:cxnLst/>
              <a:rect l="l" t="t" r="r" b="b"/>
              <a:pathLst>
                <a:path w="3767" h="475" extrusionOk="0">
                  <a:moveTo>
                    <a:pt x="0" y="1"/>
                  </a:moveTo>
                  <a:lnTo>
                    <a:pt x="0" y="475"/>
                  </a:lnTo>
                  <a:lnTo>
                    <a:pt x="3766" y="475"/>
                  </a:lnTo>
                  <a:lnTo>
                    <a:pt x="3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7"/>
            <p:cNvSpPr/>
            <p:nvPr/>
          </p:nvSpPr>
          <p:spPr>
            <a:xfrm>
              <a:off x="1516132" y="4878099"/>
              <a:ext cx="332455" cy="259043"/>
            </a:xfrm>
            <a:custGeom>
              <a:avLst/>
              <a:gdLst/>
              <a:ahLst/>
              <a:cxnLst/>
              <a:rect l="l" t="t" r="r" b="b"/>
              <a:pathLst>
                <a:path w="3084" h="2403" extrusionOk="0">
                  <a:moveTo>
                    <a:pt x="1542" y="1"/>
                  </a:moveTo>
                  <a:cubicBezTo>
                    <a:pt x="682" y="1"/>
                    <a:pt x="0" y="831"/>
                    <a:pt x="0" y="1839"/>
                  </a:cubicBezTo>
                  <a:lnTo>
                    <a:pt x="0" y="1988"/>
                  </a:lnTo>
                  <a:cubicBezTo>
                    <a:pt x="0" y="2106"/>
                    <a:pt x="30" y="2254"/>
                    <a:pt x="59" y="2403"/>
                  </a:cubicBezTo>
                  <a:lnTo>
                    <a:pt x="3025" y="2403"/>
                  </a:lnTo>
                  <a:cubicBezTo>
                    <a:pt x="3054" y="2254"/>
                    <a:pt x="3084" y="2106"/>
                    <a:pt x="3084" y="1988"/>
                  </a:cubicBezTo>
                  <a:cubicBezTo>
                    <a:pt x="3084" y="1928"/>
                    <a:pt x="3084" y="1899"/>
                    <a:pt x="3084" y="1839"/>
                  </a:cubicBezTo>
                  <a:cubicBezTo>
                    <a:pt x="3084" y="831"/>
                    <a:pt x="2402" y="1"/>
                    <a:pt x="15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7"/>
            <p:cNvSpPr/>
            <p:nvPr/>
          </p:nvSpPr>
          <p:spPr>
            <a:xfrm>
              <a:off x="1557634" y="4942023"/>
              <a:ext cx="252683" cy="195118"/>
            </a:xfrm>
            <a:custGeom>
              <a:avLst/>
              <a:gdLst/>
              <a:ahLst/>
              <a:cxnLst/>
              <a:rect l="l" t="t" r="r" b="b"/>
              <a:pathLst>
                <a:path w="2344" h="1810" extrusionOk="0">
                  <a:moveTo>
                    <a:pt x="1187" y="1"/>
                  </a:moveTo>
                  <a:cubicBezTo>
                    <a:pt x="594" y="1"/>
                    <a:pt x="90" y="594"/>
                    <a:pt x="1" y="1395"/>
                  </a:cubicBezTo>
                  <a:lnTo>
                    <a:pt x="1" y="1632"/>
                  </a:lnTo>
                  <a:cubicBezTo>
                    <a:pt x="1" y="1691"/>
                    <a:pt x="1" y="1750"/>
                    <a:pt x="1" y="1810"/>
                  </a:cubicBezTo>
                  <a:lnTo>
                    <a:pt x="2343" y="1810"/>
                  </a:lnTo>
                  <a:cubicBezTo>
                    <a:pt x="2343" y="1750"/>
                    <a:pt x="2343" y="1691"/>
                    <a:pt x="2343" y="1632"/>
                  </a:cubicBezTo>
                  <a:cubicBezTo>
                    <a:pt x="2343" y="1543"/>
                    <a:pt x="2313" y="1454"/>
                    <a:pt x="2343" y="1395"/>
                  </a:cubicBezTo>
                  <a:cubicBezTo>
                    <a:pt x="2254" y="594"/>
                    <a:pt x="1750" y="1"/>
                    <a:pt x="1187" y="1"/>
                  </a:cubicBezTo>
                  <a:close/>
                </a:path>
              </a:pathLst>
            </a:custGeom>
            <a:solidFill>
              <a:srgbClr val="FFFFFF">
                <a:alpha val="22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7"/>
            <p:cNvSpPr/>
            <p:nvPr/>
          </p:nvSpPr>
          <p:spPr>
            <a:xfrm>
              <a:off x="1480990" y="5092295"/>
              <a:ext cx="405975" cy="51205"/>
            </a:xfrm>
            <a:custGeom>
              <a:avLst/>
              <a:gdLst/>
              <a:ahLst/>
              <a:cxnLst/>
              <a:rect l="l" t="t" r="r" b="b"/>
              <a:pathLst>
                <a:path w="3766" h="475" extrusionOk="0">
                  <a:moveTo>
                    <a:pt x="0" y="1"/>
                  </a:moveTo>
                  <a:lnTo>
                    <a:pt x="0" y="475"/>
                  </a:lnTo>
                  <a:lnTo>
                    <a:pt x="3766" y="475"/>
                  </a:lnTo>
                  <a:lnTo>
                    <a:pt x="3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47"/>
          <p:cNvGrpSpPr/>
          <p:nvPr/>
        </p:nvGrpSpPr>
        <p:grpSpPr>
          <a:xfrm>
            <a:off x="3231908" y="643448"/>
            <a:ext cx="4305810" cy="1719943"/>
            <a:chOff x="2977031" y="670442"/>
            <a:chExt cx="4554967" cy="1819467"/>
          </a:xfrm>
        </p:grpSpPr>
        <p:sp>
          <p:nvSpPr>
            <p:cNvPr id="748" name="Google Shape;748;p47"/>
            <p:cNvSpPr/>
            <p:nvPr/>
          </p:nvSpPr>
          <p:spPr>
            <a:xfrm rot="-1094456">
              <a:off x="3254864" y="1332170"/>
              <a:ext cx="4307739" cy="496012"/>
            </a:xfrm>
            <a:custGeom>
              <a:avLst/>
              <a:gdLst/>
              <a:ahLst/>
              <a:cxnLst/>
              <a:rect l="l" t="t" r="r" b="b"/>
              <a:pathLst>
                <a:path w="73803" h="8498" extrusionOk="0">
                  <a:moveTo>
                    <a:pt x="1690" y="1"/>
                  </a:moveTo>
                  <a:cubicBezTo>
                    <a:pt x="1720" y="119"/>
                    <a:pt x="1749" y="267"/>
                    <a:pt x="1779" y="386"/>
                  </a:cubicBezTo>
                  <a:lnTo>
                    <a:pt x="1838" y="386"/>
                  </a:lnTo>
                  <a:cubicBezTo>
                    <a:pt x="3232" y="623"/>
                    <a:pt x="4626" y="979"/>
                    <a:pt x="5930" y="1513"/>
                  </a:cubicBezTo>
                  <a:cubicBezTo>
                    <a:pt x="7146" y="1958"/>
                    <a:pt x="8036" y="2343"/>
                    <a:pt x="8036" y="2343"/>
                  </a:cubicBezTo>
                  <a:cubicBezTo>
                    <a:pt x="8036" y="2343"/>
                    <a:pt x="5097" y="2875"/>
                    <a:pt x="2738" y="2875"/>
                  </a:cubicBezTo>
                  <a:cubicBezTo>
                    <a:pt x="2314" y="2875"/>
                    <a:pt x="1908" y="2858"/>
                    <a:pt x="1542" y="2817"/>
                  </a:cubicBezTo>
                  <a:cubicBezTo>
                    <a:pt x="1008" y="2758"/>
                    <a:pt x="504" y="2639"/>
                    <a:pt x="0" y="2491"/>
                  </a:cubicBezTo>
                  <a:lnTo>
                    <a:pt x="0" y="2491"/>
                  </a:lnTo>
                  <a:lnTo>
                    <a:pt x="326" y="3648"/>
                  </a:lnTo>
                  <a:lnTo>
                    <a:pt x="919" y="3855"/>
                  </a:lnTo>
                  <a:lnTo>
                    <a:pt x="1008" y="3885"/>
                  </a:lnTo>
                  <a:cubicBezTo>
                    <a:pt x="1987" y="4211"/>
                    <a:pt x="2817" y="4478"/>
                    <a:pt x="3469" y="4715"/>
                  </a:cubicBezTo>
                  <a:cubicBezTo>
                    <a:pt x="8599" y="6465"/>
                    <a:pt x="13906" y="7562"/>
                    <a:pt x="19303" y="7977"/>
                  </a:cubicBezTo>
                  <a:cubicBezTo>
                    <a:pt x="20193" y="8066"/>
                    <a:pt x="21349" y="8125"/>
                    <a:pt x="22683" y="8184"/>
                  </a:cubicBezTo>
                  <a:lnTo>
                    <a:pt x="22713" y="8184"/>
                  </a:lnTo>
                  <a:cubicBezTo>
                    <a:pt x="29013" y="8441"/>
                    <a:pt x="39462" y="8497"/>
                    <a:pt x="48500" y="8497"/>
                  </a:cubicBezTo>
                  <a:cubicBezTo>
                    <a:pt x="51969" y="8497"/>
                    <a:pt x="55230" y="8489"/>
                    <a:pt x="57968" y="8481"/>
                  </a:cubicBezTo>
                  <a:lnTo>
                    <a:pt x="58028" y="8481"/>
                  </a:lnTo>
                  <a:cubicBezTo>
                    <a:pt x="62297" y="8481"/>
                    <a:pt x="65292" y="8451"/>
                    <a:pt x="65767" y="8451"/>
                  </a:cubicBezTo>
                  <a:cubicBezTo>
                    <a:pt x="67516" y="8451"/>
                    <a:pt x="73802" y="8125"/>
                    <a:pt x="73802" y="5723"/>
                  </a:cubicBezTo>
                  <a:cubicBezTo>
                    <a:pt x="73773" y="5012"/>
                    <a:pt x="73446" y="4389"/>
                    <a:pt x="72972" y="3885"/>
                  </a:cubicBezTo>
                  <a:cubicBezTo>
                    <a:pt x="72942" y="3885"/>
                    <a:pt x="72942" y="3855"/>
                    <a:pt x="72942" y="3855"/>
                  </a:cubicBezTo>
                  <a:cubicBezTo>
                    <a:pt x="72853" y="3766"/>
                    <a:pt x="72764" y="3677"/>
                    <a:pt x="72646" y="3588"/>
                  </a:cubicBezTo>
                  <a:lnTo>
                    <a:pt x="72616" y="3559"/>
                  </a:lnTo>
                  <a:cubicBezTo>
                    <a:pt x="72082" y="3084"/>
                    <a:pt x="71519" y="2699"/>
                    <a:pt x="70926" y="2373"/>
                  </a:cubicBezTo>
                  <a:lnTo>
                    <a:pt x="70867" y="2313"/>
                  </a:lnTo>
                  <a:cubicBezTo>
                    <a:pt x="70007" y="1869"/>
                    <a:pt x="69117" y="1453"/>
                    <a:pt x="68198" y="1127"/>
                  </a:cubicBezTo>
                  <a:cubicBezTo>
                    <a:pt x="66775" y="594"/>
                    <a:pt x="64492" y="1"/>
                    <a:pt x="60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7"/>
            <p:cNvSpPr/>
            <p:nvPr/>
          </p:nvSpPr>
          <p:spPr>
            <a:xfrm rot="-1094456">
              <a:off x="3187346" y="1441433"/>
              <a:ext cx="4264488" cy="140258"/>
            </a:xfrm>
            <a:custGeom>
              <a:avLst/>
              <a:gdLst/>
              <a:ahLst/>
              <a:cxnLst/>
              <a:rect l="l" t="t" r="r" b="b"/>
              <a:pathLst>
                <a:path w="73062" h="2403" extrusionOk="0">
                  <a:moveTo>
                    <a:pt x="26835" y="0"/>
                  </a:moveTo>
                  <a:lnTo>
                    <a:pt x="16516" y="30"/>
                  </a:lnTo>
                  <a:lnTo>
                    <a:pt x="60" y="30"/>
                  </a:lnTo>
                  <a:cubicBezTo>
                    <a:pt x="0" y="416"/>
                    <a:pt x="30" y="771"/>
                    <a:pt x="712" y="1009"/>
                  </a:cubicBezTo>
                  <a:lnTo>
                    <a:pt x="1038" y="2165"/>
                  </a:lnTo>
                  <a:lnTo>
                    <a:pt x="1631" y="2373"/>
                  </a:lnTo>
                  <a:lnTo>
                    <a:pt x="1720" y="2402"/>
                  </a:lnTo>
                  <a:lnTo>
                    <a:pt x="73061" y="2402"/>
                  </a:lnTo>
                  <a:cubicBezTo>
                    <a:pt x="73061" y="2402"/>
                    <a:pt x="69147" y="0"/>
                    <a:pt x="649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7"/>
            <p:cNvSpPr/>
            <p:nvPr/>
          </p:nvSpPr>
          <p:spPr>
            <a:xfrm rot="-1094456">
              <a:off x="3347155" y="1540617"/>
              <a:ext cx="4248904" cy="272754"/>
            </a:xfrm>
            <a:custGeom>
              <a:avLst/>
              <a:gdLst/>
              <a:ahLst/>
              <a:cxnLst/>
              <a:rect l="l" t="t" r="r" b="b"/>
              <a:pathLst>
                <a:path w="72795" h="4673" extrusionOk="0">
                  <a:moveTo>
                    <a:pt x="71964" y="1"/>
                  </a:moveTo>
                  <a:lnTo>
                    <a:pt x="0" y="30"/>
                  </a:lnTo>
                  <a:lnTo>
                    <a:pt x="2461" y="860"/>
                  </a:lnTo>
                  <a:cubicBezTo>
                    <a:pt x="7591" y="2610"/>
                    <a:pt x="12898" y="3737"/>
                    <a:pt x="18295" y="4152"/>
                  </a:cubicBezTo>
                  <a:cubicBezTo>
                    <a:pt x="23743" y="4583"/>
                    <a:pt x="37980" y="4673"/>
                    <a:pt x="49283" y="4673"/>
                  </a:cubicBezTo>
                  <a:cubicBezTo>
                    <a:pt x="57422" y="4673"/>
                    <a:pt x="64039" y="4626"/>
                    <a:pt x="64759" y="4626"/>
                  </a:cubicBezTo>
                  <a:cubicBezTo>
                    <a:pt x="66123" y="4626"/>
                    <a:pt x="70155" y="4448"/>
                    <a:pt x="71934" y="3233"/>
                  </a:cubicBezTo>
                  <a:lnTo>
                    <a:pt x="71964" y="3203"/>
                  </a:lnTo>
                  <a:cubicBezTo>
                    <a:pt x="72468" y="2936"/>
                    <a:pt x="72765" y="2432"/>
                    <a:pt x="72794" y="1898"/>
                  </a:cubicBezTo>
                  <a:cubicBezTo>
                    <a:pt x="72765" y="1187"/>
                    <a:pt x="72468" y="534"/>
                    <a:pt x="71964" y="30"/>
                  </a:cubicBezTo>
                  <a:lnTo>
                    <a:pt x="719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7"/>
            <p:cNvSpPr/>
            <p:nvPr/>
          </p:nvSpPr>
          <p:spPr>
            <a:xfrm rot="-1094456">
              <a:off x="3797416" y="1607632"/>
              <a:ext cx="3804139" cy="133896"/>
            </a:xfrm>
            <a:custGeom>
              <a:avLst/>
              <a:gdLst/>
              <a:ahLst/>
              <a:cxnLst/>
              <a:rect l="l" t="t" r="r" b="b"/>
              <a:pathLst>
                <a:path w="65175" h="2294" extrusionOk="0">
                  <a:moveTo>
                    <a:pt x="1" y="1"/>
                  </a:moveTo>
                  <a:cubicBezTo>
                    <a:pt x="3529" y="890"/>
                    <a:pt x="7117" y="1483"/>
                    <a:pt x="10764" y="1780"/>
                  </a:cubicBezTo>
                  <a:cubicBezTo>
                    <a:pt x="15839" y="2197"/>
                    <a:pt x="28544" y="2293"/>
                    <a:pt x="39398" y="2293"/>
                  </a:cubicBezTo>
                  <a:cubicBezTo>
                    <a:pt x="48581" y="2293"/>
                    <a:pt x="56439" y="2225"/>
                    <a:pt x="57228" y="2225"/>
                  </a:cubicBezTo>
                  <a:cubicBezTo>
                    <a:pt x="58859" y="2225"/>
                    <a:pt x="64403" y="1958"/>
                    <a:pt x="65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7"/>
            <p:cNvSpPr/>
            <p:nvPr/>
          </p:nvSpPr>
          <p:spPr>
            <a:xfrm rot="-1094456">
              <a:off x="4077113" y="1858811"/>
              <a:ext cx="115977" cy="195650"/>
            </a:xfrm>
            <a:custGeom>
              <a:avLst/>
              <a:gdLst/>
              <a:ahLst/>
              <a:cxnLst/>
              <a:rect l="l" t="t" r="r" b="b"/>
              <a:pathLst>
                <a:path w="1987" h="3352" extrusionOk="0">
                  <a:moveTo>
                    <a:pt x="475" y="1"/>
                  </a:moveTo>
                  <a:cubicBezTo>
                    <a:pt x="208" y="1"/>
                    <a:pt x="0" y="208"/>
                    <a:pt x="0" y="505"/>
                  </a:cubicBezTo>
                  <a:lnTo>
                    <a:pt x="0" y="2847"/>
                  </a:lnTo>
                  <a:cubicBezTo>
                    <a:pt x="0" y="3144"/>
                    <a:pt x="208" y="3351"/>
                    <a:pt x="475" y="3351"/>
                  </a:cubicBezTo>
                  <a:lnTo>
                    <a:pt x="1483" y="3351"/>
                  </a:lnTo>
                  <a:cubicBezTo>
                    <a:pt x="1779" y="3351"/>
                    <a:pt x="1987" y="3144"/>
                    <a:pt x="1987" y="2847"/>
                  </a:cubicBezTo>
                  <a:lnTo>
                    <a:pt x="1987" y="505"/>
                  </a:lnTo>
                  <a:cubicBezTo>
                    <a:pt x="1987" y="208"/>
                    <a:pt x="1779" y="1"/>
                    <a:pt x="14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7"/>
            <p:cNvSpPr/>
            <p:nvPr/>
          </p:nvSpPr>
          <p:spPr>
            <a:xfrm rot="-1094456">
              <a:off x="6827015" y="952319"/>
              <a:ext cx="117787" cy="195650"/>
            </a:xfrm>
            <a:custGeom>
              <a:avLst/>
              <a:gdLst/>
              <a:ahLst/>
              <a:cxnLst/>
              <a:rect l="l" t="t" r="r" b="b"/>
              <a:pathLst>
                <a:path w="2018" h="3352" extrusionOk="0">
                  <a:moveTo>
                    <a:pt x="505" y="1"/>
                  </a:moveTo>
                  <a:cubicBezTo>
                    <a:pt x="238" y="1"/>
                    <a:pt x="1" y="208"/>
                    <a:pt x="1" y="505"/>
                  </a:cubicBezTo>
                  <a:lnTo>
                    <a:pt x="1" y="2847"/>
                  </a:lnTo>
                  <a:cubicBezTo>
                    <a:pt x="1" y="3144"/>
                    <a:pt x="238" y="3351"/>
                    <a:pt x="505" y="3351"/>
                  </a:cubicBezTo>
                  <a:lnTo>
                    <a:pt x="1513" y="3351"/>
                  </a:lnTo>
                  <a:cubicBezTo>
                    <a:pt x="1780" y="3351"/>
                    <a:pt x="2017" y="3144"/>
                    <a:pt x="2017" y="2847"/>
                  </a:cubicBezTo>
                  <a:lnTo>
                    <a:pt x="2017" y="505"/>
                  </a:lnTo>
                  <a:cubicBezTo>
                    <a:pt x="2017" y="208"/>
                    <a:pt x="1780" y="1"/>
                    <a:pt x="15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7"/>
            <p:cNvSpPr/>
            <p:nvPr/>
          </p:nvSpPr>
          <p:spPr>
            <a:xfrm rot="-1094456">
              <a:off x="7428705" y="895045"/>
              <a:ext cx="1751" cy="186953"/>
            </a:xfrm>
            <a:custGeom>
              <a:avLst/>
              <a:gdLst/>
              <a:ahLst/>
              <a:cxnLst/>
              <a:rect l="l" t="t" r="r" b="b"/>
              <a:pathLst>
                <a:path w="30" h="3203" extrusionOk="0">
                  <a:moveTo>
                    <a:pt x="0" y="0"/>
                  </a:moveTo>
                  <a:lnTo>
                    <a:pt x="0" y="3203"/>
                  </a:lnTo>
                  <a:lnTo>
                    <a:pt x="30" y="3173"/>
                  </a:lnTo>
                  <a:lnTo>
                    <a:pt x="30" y="30"/>
                  </a:lnTo>
                  <a:lnTo>
                    <a:pt x="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7"/>
            <p:cNvSpPr/>
            <p:nvPr/>
          </p:nvSpPr>
          <p:spPr>
            <a:xfrm rot="-1094456">
              <a:off x="6936849" y="972241"/>
              <a:ext cx="475992" cy="1809"/>
            </a:xfrm>
            <a:custGeom>
              <a:avLst/>
              <a:gdLst/>
              <a:ahLst/>
              <a:cxnLst/>
              <a:rect l="l" t="t" r="r" b="b"/>
              <a:pathLst>
                <a:path w="8155" h="31" extrusionOk="0">
                  <a:moveTo>
                    <a:pt x="1" y="1"/>
                  </a:moveTo>
                  <a:lnTo>
                    <a:pt x="1" y="30"/>
                  </a:lnTo>
                  <a:lnTo>
                    <a:pt x="8155" y="30"/>
                  </a:lnTo>
                  <a:lnTo>
                    <a:pt x="8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7"/>
            <p:cNvSpPr/>
            <p:nvPr/>
          </p:nvSpPr>
          <p:spPr>
            <a:xfrm rot="-1094456">
              <a:off x="3078655" y="1301317"/>
              <a:ext cx="375657" cy="709639"/>
            </a:xfrm>
            <a:custGeom>
              <a:avLst/>
              <a:gdLst/>
              <a:ahLst/>
              <a:cxnLst/>
              <a:rect l="l" t="t" r="r" b="b"/>
              <a:pathLst>
                <a:path w="6436" h="12158" extrusionOk="0">
                  <a:moveTo>
                    <a:pt x="1" y="0"/>
                  </a:moveTo>
                  <a:cubicBezTo>
                    <a:pt x="357" y="1987"/>
                    <a:pt x="2047" y="7917"/>
                    <a:pt x="3262" y="12157"/>
                  </a:cubicBezTo>
                  <a:lnTo>
                    <a:pt x="6435" y="12157"/>
                  </a:lnTo>
                  <a:lnTo>
                    <a:pt x="1632" y="30"/>
                  </a:lnTo>
                  <a:cubicBezTo>
                    <a:pt x="1157" y="0"/>
                    <a:pt x="624"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7"/>
            <p:cNvSpPr/>
            <p:nvPr/>
          </p:nvSpPr>
          <p:spPr>
            <a:xfrm rot="-1094456">
              <a:off x="3162945" y="1233361"/>
              <a:ext cx="630025" cy="707946"/>
            </a:xfrm>
            <a:custGeom>
              <a:avLst/>
              <a:gdLst/>
              <a:ahLst/>
              <a:cxnLst/>
              <a:rect l="l" t="t" r="r" b="b"/>
              <a:pathLst>
                <a:path w="10794" h="12129" extrusionOk="0">
                  <a:moveTo>
                    <a:pt x="1" y="1"/>
                  </a:moveTo>
                  <a:lnTo>
                    <a:pt x="4804" y="12128"/>
                  </a:lnTo>
                  <a:lnTo>
                    <a:pt x="10794" y="12128"/>
                  </a:lnTo>
                  <a:lnTo>
                    <a:pt x="1631" y="208"/>
                  </a:lnTo>
                  <a:cubicBezTo>
                    <a:pt x="1098" y="90"/>
                    <a:pt x="564"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7"/>
            <p:cNvSpPr/>
            <p:nvPr/>
          </p:nvSpPr>
          <p:spPr>
            <a:xfrm rot="-1094456">
              <a:off x="3271087" y="2022001"/>
              <a:ext cx="510604" cy="89945"/>
            </a:xfrm>
            <a:custGeom>
              <a:avLst/>
              <a:gdLst/>
              <a:ahLst/>
              <a:cxnLst/>
              <a:rect l="l" t="t" r="r" b="b"/>
              <a:pathLst>
                <a:path w="8748" h="1541" extrusionOk="0">
                  <a:moveTo>
                    <a:pt x="60" y="0"/>
                  </a:moveTo>
                  <a:lnTo>
                    <a:pt x="60" y="178"/>
                  </a:lnTo>
                  <a:cubicBezTo>
                    <a:pt x="0" y="564"/>
                    <a:pt x="30" y="919"/>
                    <a:pt x="712" y="1157"/>
                  </a:cubicBezTo>
                  <a:cubicBezTo>
                    <a:pt x="1216" y="1334"/>
                    <a:pt x="1720" y="1423"/>
                    <a:pt x="2254" y="1483"/>
                  </a:cubicBezTo>
                  <a:cubicBezTo>
                    <a:pt x="2620" y="1523"/>
                    <a:pt x="3026" y="1541"/>
                    <a:pt x="3450" y="1541"/>
                  </a:cubicBezTo>
                  <a:cubicBezTo>
                    <a:pt x="5809" y="1541"/>
                    <a:pt x="8748" y="1008"/>
                    <a:pt x="8748" y="1008"/>
                  </a:cubicBezTo>
                  <a:lnTo>
                    <a:pt x="1661" y="178"/>
                  </a:lnTo>
                  <a:lnTo>
                    <a:pt x="920" y="89"/>
                  </a:lnTo>
                  <a:lnTo>
                    <a:pt x="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7"/>
            <p:cNvSpPr/>
            <p:nvPr/>
          </p:nvSpPr>
          <p:spPr>
            <a:xfrm rot="-1094456">
              <a:off x="3253760" y="1222736"/>
              <a:ext cx="538329" cy="694055"/>
            </a:xfrm>
            <a:custGeom>
              <a:avLst/>
              <a:gdLst/>
              <a:ahLst/>
              <a:cxnLst/>
              <a:rect l="l" t="t" r="r" b="b"/>
              <a:pathLst>
                <a:path w="9223" h="11891" extrusionOk="0">
                  <a:moveTo>
                    <a:pt x="0" y="0"/>
                  </a:moveTo>
                  <a:lnTo>
                    <a:pt x="9163" y="11891"/>
                  </a:lnTo>
                  <a:lnTo>
                    <a:pt x="9222" y="11891"/>
                  </a:lnTo>
                  <a:lnTo>
                    <a:pt x="60" y="3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7"/>
            <p:cNvSpPr/>
            <p:nvPr/>
          </p:nvSpPr>
          <p:spPr>
            <a:xfrm rot="-1094456">
              <a:off x="3254530" y="1191155"/>
              <a:ext cx="789253" cy="692304"/>
            </a:xfrm>
            <a:custGeom>
              <a:avLst/>
              <a:gdLst/>
              <a:ahLst/>
              <a:cxnLst/>
              <a:rect l="l" t="t" r="r" b="b"/>
              <a:pathLst>
                <a:path w="13522" h="11861" extrusionOk="0">
                  <a:moveTo>
                    <a:pt x="1" y="0"/>
                  </a:moveTo>
                  <a:lnTo>
                    <a:pt x="9163" y="11861"/>
                  </a:lnTo>
                  <a:lnTo>
                    <a:pt x="13522" y="11861"/>
                  </a:lnTo>
                  <a:cubicBezTo>
                    <a:pt x="9578" y="11475"/>
                    <a:pt x="6376" y="7027"/>
                    <a:pt x="3796" y="3677"/>
                  </a:cubicBezTo>
                  <a:cubicBezTo>
                    <a:pt x="2047" y="1394"/>
                    <a:pt x="1365" y="415"/>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7"/>
            <p:cNvSpPr/>
            <p:nvPr/>
          </p:nvSpPr>
          <p:spPr>
            <a:xfrm rot="-1094456">
              <a:off x="3261985" y="1963984"/>
              <a:ext cx="505409" cy="118370"/>
            </a:xfrm>
            <a:custGeom>
              <a:avLst/>
              <a:gdLst/>
              <a:ahLst/>
              <a:cxnLst/>
              <a:rect l="l" t="t" r="r" b="b"/>
              <a:pathLst>
                <a:path w="8659" h="2028" extrusionOk="0">
                  <a:moveTo>
                    <a:pt x="1368" y="0"/>
                  </a:moveTo>
                  <a:cubicBezTo>
                    <a:pt x="58" y="0"/>
                    <a:pt x="49" y="460"/>
                    <a:pt x="0" y="1019"/>
                  </a:cubicBezTo>
                  <a:lnTo>
                    <a:pt x="860" y="1108"/>
                  </a:lnTo>
                  <a:lnTo>
                    <a:pt x="8659" y="2027"/>
                  </a:lnTo>
                  <a:cubicBezTo>
                    <a:pt x="8659" y="2027"/>
                    <a:pt x="4863" y="367"/>
                    <a:pt x="2461" y="70"/>
                  </a:cubicBezTo>
                  <a:lnTo>
                    <a:pt x="2432" y="70"/>
                  </a:lnTo>
                  <a:cubicBezTo>
                    <a:pt x="2005" y="22"/>
                    <a:pt x="1655" y="0"/>
                    <a:pt x="13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7"/>
            <p:cNvSpPr/>
            <p:nvPr/>
          </p:nvSpPr>
          <p:spPr>
            <a:xfrm rot="-1094456">
              <a:off x="3884460" y="1816988"/>
              <a:ext cx="5253" cy="1751"/>
            </a:xfrm>
            <a:custGeom>
              <a:avLst/>
              <a:gdLst/>
              <a:ahLst/>
              <a:cxnLst/>
              <a:rect l="l" t="t" r="r" b="b"/>
              <a:pathLst>
                <a:path w="90" h="30" extrusionOk="0">
                  <a:moveTo>
                    <a:pt x="1" y="0"/>
                  </a:moveTo>
                  <a:lnTo>
                    <a:pt x="30" y="30"/>
                  </a:lnTo>
                  <a:lnTo>
                    <a:pt x="90" y="30"/>
                  </a:lnTo>
                  <a:lnTo>
                    <a:pt x="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7"/>
            <p:cNvSpPr/>
            <p:nvPr/>
          </p:nvSpPr>
          <p:spPr>
            <a:xfrm rot="-1094456">
              <a:off x="3880698" y="1771743"/>
              <a:ext cx="287346" cy="1751"/>
            </a:xfrm>
            <a:custGeom>
              <a:avLst/>
              <a:gdLst/>
              <a:ahLst/>
              <a:cxnLst/>
              <a:rect l="l" t="t" r="r" b="b"/>
              <a:pathLst>
                <a:path w="4923" h="30" extrusionOk="0">
                  <a:moveTo>
                    <a:pt x="0" y="0"/>
                  </a:moveTo>
                  <a:lnTo>
                    <a:pt x="30" y="30"/>
                  </a:lnTo>
                  <a:lnTo>
                    <a:pt x="4922" y="30"/>
                  </a:lnTo>
                  <a:cubicBezTo>
                    <a:pt x="4744" y="30"/>
                    <a:pt x="4566" y="0"/>
                    <a:pt x="43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7"/>
            <p:cNvSpPr/>
            <p:nvPr/>
          </p:nvSpPr>
          <p:spPr>
            <a:xfrm rot="-1094456">
              <a:off x="6748520" y="1025586"/>
              <a:ext cx="43367" cy="60236"/>
            </a:xfrm>
            <a:custGeom>
              <a:avLst/>
              <a:gdLst/>
              <a:ahLst/>
              <a:cxnLst/>
              <a:rect l="l" t="t" r="r" b="b"/>
              <a:pathLst>
                <a:path w="743" h="1032" extrusionOk="0">
                  <a:moveTo>
                    <a:pt x="372" y="1"/>
                  </a:moveTo>
                  <a:cubicBezTo>
                    <a:pt x="186" y="1"/>
                    <a:pt x="1" y="127"/>
                    <a:pt x="1" y="379"/>
                  </a:cubicBezTo>
                  <a:lnTo>
                    <a:pt x="1" y="675"/>
                  </a:lnTo>
                  <a:cubicBezTo>
                    <a:pt x="1" y="912"/>
                    <a:pt x="186" y="1031"/>
                    <a:pt x="372" y="1031"/>
                  </a:cubicBezTo>
                  <a:cubicBezTo>
                    <a:pt x="557" y="1031"/>
                    <a:pt x="742" y="912"/>
                    <a:pt x="742" y="675"/>
                  </a:cubicBezTo>
                  <a:lnTo>
                    <a:pt x="742" y="379"/>
                  </a:lnTo>
                  <a:cubicBezTo>
                    <a:pt x="742" y="127"/>
                    <a:pt x="557" y="1"/>
                    <a:pt x="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7"/>
            <p:cNvSpPr/>
            <p:nvPr/>
          </p:nvSpPr>
          <p:spPr>
            <a:xfrm rot="-1094456">
              <a:off x="6687706" y="1045626"/>
              <a:ext cx="43367" cy="60236"/>
            </a:xfrm>
            <a:custGeom>
              <a:avLst/>
              <a:gdLst/>
              <a:ahLst/>
              <a:cxnLst/>
              <a:rect l="l" t="t" r="r" b="b"/>
              <a:pathLst>
                <a:path w="743" h="1032" extrusionOk="0">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7"/>
            <p:cNvSpPr/>
            <p:nvPr/>
          </p:nvSpPr>
          <p:spPr>
            <a:xfrm rot="-1094456">
              <a:off x="6630221" y="1064579"/>
              <a:ext cx="43309" cy="60236"/>
            </a:xfrm>
            <a:custGeom>
              <a:avLst/>
              <a:gdLst/>
              <a:ahLst/>
              <a:cxnLst/>
              <a:rect l="l" t="t" r="r" b="b"/>
              <a:pathLst>
                <a:path w="742" h="1032" extrusionOk="0">
                  <a:moveTo>
                    <a:pt x="371" y="1"/>
                  </a:moveTo>
                  <a:cubicBezTo>
                    <a:pt x="185" y="1"/>
                    <a:pt x="0" y="127"/>
                    <a:pt x="0" y="379"/>
                  </a:cubicBezTo>
                  <a:lnTo>
                    <a:pt x="0" y="675"/>
                  </a:lnTo>
                  <a:cubicBezTo>
                    <a:pt x="0" y="912"/>
                    <a:pt x="185" y="1031"/>
                    <a:pt x="371" y="1031"/>
                  </a:cubicBezTo>
                  <a:cubicBezTo>
                    <a:pt x="556" y="1031"/>
                    <a:pt x="741" y="912"/>
                    <a:pt x="741" y="675"/>
                  </a:cubicBezTo>
                  <a:lnTo>
                    <a:pt x="741" y="379"/>
                  </a:lnTo>
                  <a:cubicBezTo>
                    <a:pt x="741" y="127"/>
                    <a:pt x="556"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7"/>
            <p:cNvSpPr/>
            <p:nvPr/>
          </p:nvSpPr>
          <p:spPr>
            <a:xfrm rot="-1094456">
              <a:off x="6567745" y="1085167"/>
              <a:ext cx="43309" cy="60236"/>
            </a:xfrm>
            <a:custGeom>
              <a:avLst/>
              <a:gdLst/>
              <a:ahLst/>
              <a:cxnLst/>
              <a:rect l="l" t="t" r="r" b="b"/>
              <a:pathLst>
                <a:path w="742" h="1032" extrusionOk="0">
                  <a:moveTo>
                    <a:pt x="371" y="1"/>
                  </a:moveTo>
                  <a:cubicBezTo>
                    <a:pt x="186" y="1"/>
                    <a:pt x="0" y="127"/>
                    <a:pt x="0" y="379"/>
                  </a:cubicBezTo>
                  <a:lnTo>
                    <a:pt x="0" y="675"/>
                  </a:lnTo>
                  <a:cubicBezTo>
                    <a:pt x="0" y="912"/>
                    <a:pt x="186" y="1031"/>
                    <a:pt x="371" y="1031"/>
                  </a:cubicBezTo>
                  <a:cubicBezTo>
                    <a:pt x="556" y="1031"/>
                    <a:pt x="742" y="912"/>
                    <a:pt x="742" y="675"/>
                  </a:cubicBezTo>
                  <a:lnTo>
                    <a:pt x="742" y="379"/>
                  </a:lnTo>
                  <a:cubicBezTo>
                    <a:pt x="742" y="127"/>
                    <a:pt x="556"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7"/>
            <p:cNvSpPr/>
            <p:nvPr/>
          </p:nvSpPr>
          <p:spPr>
            <a:xfrm rot="-1094456">
              <a:off x="6500335" y="1107381"/>
              <a:ext cx="43309" cy="60236"/>
            </a:xfrm>
            <a:custGeom>
              <a:avLst/>
              <a:gdLst/>
              <a:ahLst/>
              <a:cxnLst/>
              <a:rect l="l" t="t" r="r" b="b"/>
              <a:pathLst>
                <a:path w="742" h="1032" extrusionOk="0">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7"/>
            <p:cNvSpPr/>
            <p:nvPr/>
          </p:nvSpPr>
          <p:spPr>
            <a:xfrm rot="-1094456">
              <a:off x="6432924" y="1129586"/>
              <a:ext cx="43367" cy="60236"/>
            </a:xfrm>
            <a:custGeom>
              <a:avLst/>
              <a:gdLst/>
              <a:ahLst/>
              <a:cxnLst/>
              <a:rect l="l" t="t" r="r" b="b"/>
              <a:pathLst>
                <a:path w="743" h="1032" extrusionOk="0">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7"/>
            <p:cNvSpPr/>
            <p:nvPr/>
          </p:nvSpPr>
          <p:spPr>
            <a:xfrm rot="-1094456">
              <a:off x="6365571" y="1151791"/>
              <a:ext cx="43309" cy="60236"/>
            </a:xfrm>
            <a:custGeom>
              <a:avLst/>
              <a:gdLst/>
              <a:ahLst/>
              <a:cxnLst/>
              <a:rect l="l" t="t" r="r" b="b"/>
              <a:pathLst>
                <a:path w="742" h="1032" extrusionOk="0">
                  <a:moveTo>
                    <a:pt x="371" y="1"/>
                  </a:moveTo>
                  <a:cubicBezTo>
                    <a:pt x="185" y="1"/>
                    <a:pt x="0" y="127"/>
                    <a:pt x="0" y="379"/>
                  </a:cubicBezTo>
                  <a:lnTo>
                    <a:pt x="0" y="675"/>
                  </a:lnTo>
                  <a:cubicBezTo>
                    <a:pt x="0" y="912"/>
                    <a:pt x="185" y="1031"/>
                    <a:pt x="371" y="1031"/>
                  </a:cubicBezTo>
                  <a:cubicBezTo>
                    <a:pt x="556" y="1031"/>
                    <a:pt x="741" y="912"/>
                    <a:pt x="741" y="675"/>
                  </a:cubicBezTo>
                  <a:lnTo>
                    <a:pt x="741" y="379"/>
                  </a:lnTo>
                  <a:cubicBezTo>
                    <a:pt x="741" y="127"/>
                    <a:pt x="556"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7"/>
            <p:cNvSpPr/>
            <p:nvPr/>
          </p:nvSpPr>
          <p:spPr>
            <a:xfrm rot="-1094456">
              <a:off x="6298161" y="1174005"/>
              <a:ext cx="43309" cy="60236"/>
            </a:xfrm>
            <a:custGeom>
              <a:avLst/>
              <a:gdLst/>
              <a:ahLst/>
              <a:cxnLst/>
              <a:rect l="l" t="t" r="r" b="b"/>
              <a:pathLst>
                <a:path w="742" h="1032" extrusionOk="0">
                  <a:moveTo>
                    <a:pt x="371" y="1"/>
                  </a:moveTo>
                  <a:cubicBezTo>
                    <a:pt x="186" y="1"/>
                    <a:pt x="0" y="127"/>
                    <a:pt x="0" y="379"/>
                  </a:cubicBezTo>
                  <a:lnTo>
                    <a:pt x="0" y="675"/>
                  </a:lnTo>
                  <a:cubicBezTo>
                    <a:pt x="0" y="912"/>
                    <a:pt x="186" y="1031"/>
                    <a:pt x="371" y="1031"/>
                  </a:cubicBezTo>
                  <a:cubicBezTo>
                    <a:pt x="556" y="1031"/>
                    <a:pt x="742" y="912"/>
                    <a:pt x="742" y="675"/>
                  </a:cubicBezTo>
                  <a:lnTo>
                    <a:pt x="742" y="379"/>
                  </a:lnTo>
                  <a:cubicBezTo>
                    <a:pt x="742" y="127"/>
                    <a:pt x="556"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7"/>
            <p:cNvSpPr/>
            <p:nvPr/>
          </p:nvSpPr>
          <p:spPr>
            <a:xfrm rot="-1094456">
              <a:off x="6230751" y="1196219"/>
              <a:ext cx="43309" cy="60236"/>
            </a:xfrm>
            <a:custGeom>
              <a:avLst/>
              <a:gdLst/>
              <a:ahLst/>
              <a:cxnLst/>
              <a:rect l="l" t="t" r="r" b="b"/>
              <a:pathLst>
                <a:path w="742" h="1032" extrusionOk="0">
                  <a:moveTo>
                    <a:pt x="371" y="1"/>
                  </a:moveTo>
                  <a:cubicBezTo>
                    <a:pt x="186" y="1"/>
                    <a:pt x="1" y="127"/>
                    <a:pt x="1" y="379"/>
                  </a:cubicBezTo>
                  <a:lnTo>
                    <a:pt x="1" y="646"/>
                  </a:lnTo>
                  <a:cubicBezTo>
                    <a:pt x="1" y="853"/>
                    <a:pt x="149" y="1031"/>
                    <a:pt x="357" y="1031"/>
                  </a:cubicBezTo>
                  <a:cubicBezTo>
                    <a:pt x="564" y="1031"/>
                    <a:pt x="742" y="853"/>
                    <a:pt x="742" y="646"/>
                  </a:cubicBezTo>
                  <a:lnTo>
                    <a:pt x="742" y="379"/>
                  </a:lnTo>
                  <a:cubicBezTo>
                    <a:pt x="742" y="127"/>
                    <a:pt x="557"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7"/>
            <p:cNvSpPr/>
            <p:nvPr/>
          </p:nvSpPr>
          <p:spPr>
            <a:xfrm rot="-1094456">
              <a:off x="6161733" y="1218963"/>
              <a:ext cx="43309" cy="60236"/>
            </a:xfrm>
            <a:custGeom>
              <a:avLst/>
              <a:gdLst/>
              <a:ahLst/>
              <a:cxnLst/>
              <a:rect l="l" t="t" r="r" b="b"/>
              <a:pathLst>
                <a:path w="742" h="1032" extrusionOk="0">
                  <a:moveTo>
                    <a:pt x="371" y="1"/>
                  </a:moveTo>
                  <a:cubicBezTo>
                    <a:pt x="186" y="1"/>
                    <a:pt x="0" y="127"/>
                    <a:pt x="0" y="379"/>
                  </a:cubicBezTo>
                  <a:lnTo>
                    <a:pt x="0" y="646"/>
                  </a:lnTo>
                  <a:cubicBezTo>
                    <a:pt x="0" y="853"/>
                    <a:pt x="178" y="1031"/>
                    <a:pt x="386" y="1031"/>
                  </a:cubicBezTo>
                  <a:cubicBezTo>
                    <a:pt x="593" y="1031"/>
                    <a:pt x="742" y="853"/>
                    <a:pt x="742" y="646"/>
                  </a:cubicBezTo>
                  <a:lnTo>
                    <a:pt x="742" y="379"/>
                  </a:lnTo>
                  <a:cubicBezTo>
                    <a:pt x="742" y="127"/>
                    <a:pt x="556"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7"/>
            <p:cNvSpPr/>
            <p:nvPr/>
          </p:nvSpPr>
          <p:spPr>
            <a:xfrm rot="-1094456">
              <a:off x="6094323" y="1241177"/>
              <a:ext cx="43309" cy="60236"/>
            </a:xfrm>
            <a:custGeom>
              <a:avLst/>
              <a:gdLst/>
              <a:ahLst/>
              <a:cxnLst/>
              <a:rect l="l" t="t" r="r" b="b"/>
              <a:pathLst>
                <a:path w="742" h="1032" extrusionOk="0">
                  <a:moveTo>
                    <a:pt x="371" y="1"/>
                  </a:moveTo>
                  <a:cubicBezTo>
                    <a:pt x="186" y="1"/>
                    <a:pt x="1" y="127"/>
                    <a:pt x="1" y="379"/>
                  </a:cubicBezTo>
                  <a:lnTo>
                    <a:pt x="1" y="646"/>
                  </a:lnTo>
                  <a:cubicBezTo>
                    <a:pt x="1" y="853"/>
                    <a:pt x="179" y="1031"/>
                    <a:pt x="386" y="1031"/>
                  </a:cubicBezTo>
                  <a:cubicBezTo>
                    <a:pt x="594" y="1031"/>
                    <a:pt x="742" y="853"/>
                    <a:pt x="742" y="646"/>
                  </a:cubicBezTo>
                  <a:lnTo>
                    <a:pt x="742" y="379"/>
                  </a:lnTo>
                  <a:cubicBezTo>
                    <a:pt x="742" y="127"/>
                    <a:pt x="557"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7"/>
            <p:cNvSpPr/>
            <p:nvPr/>
          </p:nvSpPr>
          <p:spPr>
            <a:xfrm rot="-1094456">
              <a:off x="6028576" y="1262843"/>
              <a:ext cx="43309" cy="60236"/>
            </a:xfrm>
            <a:custGeom>
              <a:avLst/>
              <a:gdLst/>
              <a:ahLst/>
              <a:cxnLst/>
              <a:rect l="l" t="t" r="r" b="b"/>
              <a:pathLst>
                <a:path w="742" h="1032" extrusionOk="0">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7"/>
            <p:cNvSpPr/>
            <p:nvPr/>
          </p:nvSpPr>
          <p:spPr>
            <a:xfrm rot="-1094456">
              <a:off x="5959559" y="1285587"/>
              <a:ext cx="43309" cy="60236"/>
            </a:xfrm>
            <a:custGeom>
              <a:avLst/>
              <a:gdLst/>
              <a:ahLst/>
              <a:cxnLst/>
              <a:rect l="l" t="t" r="r" b="b"/>
              <a:pathLst>
                <a:path w="742" h="1032" extrusionOk="0">
                  <a:moveTo>
                    <a:pt x="371" y="1"/>
                  </a:moveTo>
                  <a:cubicBezTo>
                    <a:pt x="186" y="1"/>
                    <a:pt x="0" y="127"/>
                    <a:pt x="0" y="379"/>
                  </a:cubicBezTo>
                  <a:lnTo>
                    <a:pt x="0" y="675"/>
                  </a:lnTo>
                  <a:cubicBezTo>
                    <a:pt x="0" y="912"/>
                    <a:pt x="186" y="1031"/>
                    <a:pt x="371" y="1031"/>
                  </a:cubicBezTo>
                  <a:cubicBezTo>
                    <a:pt x="556" y="1031"/>
                    <a:pt x="742" y="912"/>
                    <a:pt x="742" y="675"/>
                  </a:cubicBezTo>
                  <a:lnTo>
                    <a:pt x="742" y="379"/>
                  </a:lnTo>
                  <a:cubicBezTo>
                    <a:pt x="742" y="127"/>
                    <a:pt x="556"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7"/>
            <p:cNvSpPr/>
            <p:nvPr/>
          </p:nvSpPr>
          <p:spPr>
            <a:xfrm rot="-1094456">
              <a:off x="5892149" y="1307801"/>
              <a:ext cx="43309" cy="60236"/>
            </a:xfrm>
            <a:custGeom>
              <a:avLst/>
              <a:gdLst/>
              <a:ahLst/>
              <a:cxnLst/>
              <a:rect l="l" t="t" r="r" b="b"/>
              <a:pathLst>
                <a:path w="742" h="1032" extrusionOk="0">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7"/>
            <p:cNvSpPr/>
            <p:nvPr/>
          </p:nvSpPr>
          <p:spPr>
            <a:xfrm rot="-1094456">
              <a:off x="5824738" y="1330006"/>
              <a:ext cx="43367" cy="60236"/>
            </a:xfrm>
            <a:custGeom>
              <a:avLst/>
              <a:gdLst/>
              <a:ahLst/>
              <a:cxnLst/>
              <a:rect l="l" t="t" r="r" b="b"/>
              <a:pathLst>
                <a:path w="743" h="1032" extrusionOk="0">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7"/>
            <p:cNvSpPr/>
            <p:nvPr/>
          </p:nvSpPr>
          <p:spPr>
            <a:xfrm rot="-1094456">
              <a:off x="5757385" y="1352210"/>
              <a:ext cx="43309" cy="60236"/>
            </a:xfrm>
            <a:custGeom>
              <a:avLst/>
              <a:gdLst/>
              <a:ahLst/>
              <a:cxnLst/>
              <a:rect l="l" t="t" r="r" b="b"/>
              <a:pathLst>
                <a:path w="742" h="1032" extrusionOk="0">
                  <a:moveTo>
                    <a:pt x="371" y="1"/>
                  </a:moveTo>
                  <a:cubicBezTo>
                    <a:pt x="185" y="1"/>
                    <a:pt x="0" y="127"/>
                    <a:pt x="0" y="379"/>
                  </a:cubicBezTo>
                  <a:lnTo>
                    <a:pt x="0" y="675"/>
                  </a:lnTo>
                  <a:cubicBezTo>
                    <a:pt x="0" y="912"/>
                    <a:pt x="185" y="1031"/>
                    <a:pt x="371" y="1031"/>
                  </a:cubicBezTo>
                  <a:cubicBezTo>
                    <a:pt x="556" y="1031"/>
                    <a:pt x="741" y="912"/>
                    <a:pt x="741" y="675"/>
                  </a:cubicBezTo>
                  <a:lnTo>
                    <a:pt x="741" y="379"/>
                  </a:lnTo>
                  <a:cubicBezTo>
                    <a:pt x="741" y="127"/>
                    <a:pt x="556"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7"/>
            <p:cNvSpPr/>
            <p:nvPr/>
          </p:nvSpPr>
          <p:spPr>
            <a:xfrm rot="-1094456">
              <a:off x="5689975" y="1374424"/>
              <a:ext cx="43309" cy="60236"/>
            </a:xfrm>
            <a:custGeom>
              <a:avLst/>
              <a:gdLst/>
              <a:ahLst/>
              <a:cxnLst/>
              <a:rect l="l" t="t" r="r" b="b"/>
              <a:pathLst>
                <a:path w="742" h="1032" extrusionOk="0">
                  <a:moveTo>
                    <a:pt x="371" y="1"/>
                  </a:moveTo>
                  <a:cubicBezTo>
                    <a:pt x="186" y="1"/>
                    <a:pt x="0" y="127"/>
                    <a:pt x="0" y="379"/>
                  </a:cubicBezTo>
                  <a:lnTo>
                    <a:pt x="0" y="675"/>
                  </a:lnTo>
                  <a:cubicBezTo>
                    <a:pt x="0" y="912"/>
                    <a:pt x="186" y="1031"/>
                    <a:pt x="371" y="1031"/>
                  </a:cubicBezTo>
                  <a:cubicBezTo>
                    <a:pt x="556" y="1031"/>
                    <a:pt x="742" y="912"/>
                    <a:pt x="742" y="675"/>
                  </a:cubicBezTo>
                  <a:lnTo>
                    <a:pt x="742" y="379"/>
                  </a:lnTo>
                  <a:cubicBezTo>
                    <a:pt x="742" y="127"/>
                    <a:pt x="556"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7"/>
            <p:cNvSpPr/>
            <p:nvPr/>
          </p:nvSpPr>
          <p:spPr>
            <a:xfrm rot="-1094456">
              <a:off x="5622563" y="1396629"/>
              <a:ext cx="43367" cy="60236"/>
            </a:xfrm>
            <a:custGeom>
              <a:avLst/>
              <a:gdLst/>
              <a:ahLst/>
              <a:cxnLst/>
              <a:rect l="l" t="t" r="r" b="b"/>
              <a:pathLst>
                <a:path w="743" h="1032" extrusionOk="0">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7"/>
            <p:cNvSpPr/>
            <p:nvPr/>
          </p:nvSpPr>
          <p:spPr>
            <a:xfrm rot="-1094456">
              <a:off x="5555210" y="1418834"/>
              <a:ext cx="43309" cy="60236"/>
            </a:xfrm>
            <a:custGeom>
              <a:avLst/>
              <a:gdLst/>
              <a:ahLst/>
              <a:cxnLst/>
              <a:rect l="l" t="t" r="r" b="b"/>
              <a:pathLst>
                <a:path w="742" h="1032" extrusionOk="0">
                  <a:moveTo>
                    <a:pt x="371" y="1"/>
                  </a:moveTo>
                  <a:cubicBezTo>
                    <a:pt x="185" y="1"/>
                    <a:pt x="0" y="127"/>
                    <a:pt x="0" y="379"/>
                  </a:cubicBezTo>
                  <a:lnTo>
                    <a:pt x="0" y="675"/>
                  </a:lnTo>
                  <a:cubicBezTo>
                    <a:pt x="0" y="912"/>
                    <a:pt x="185" y="1031"/>
                    <a:pt x="371" y="1031"/>
                  </a:cubicBezTo>
                  <a:cubicBezTo>
                    <a:pt x="556" y="1031"/>
                    <a:pt x="741" y="912"/>
                    <a:pt x="741" y="675"/>
                  </a:cubicBezTo>
                  <a:lnTo>
                    <a:pt x="741" y="379"/>
                  </a:lnTo>
                  <a:cubicBezTo>
                    <a:pt x="741" y="127"/>
                    <a:pt x="556"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7"/>
            <p:cNvSpPr/>
            <p:nvPr/>
          </p:nvSpPr>
          <p:spPr>
            <a:xfrm rot="-1094456">
              <a:off x="5487800" y="1441048"/>
              <a:ext cx="43309" cy="60236"/>
            </a:xfrm>
            <a:custGeom>
              <a:avLst/>
              <a:gdLst/>
              <a:ahLst/>
              <a:cxnLst/>
              <a:rect l="l" t="t" r="r" b="b"/>
              <a:pathLst>
                <a:path w="742" h="1032" extrusionOk="0">
                  <a:moveTo>
                    <a:pt x="371" y="1"/>
                  </a:moveTo>
                  <a:cubicBezTo>
                    <a:pt x="186" y="1"/>
                    <a:pt x="0" y="127"/>
                    <a:pt x="0" y="379"/>
                  </a:cubicBezTo>
                  <a:lnTo>
                    <a:pt x="0" y="675"/>
                  </a:lnTo>
                  <a:cubicBezTo>
                    <a:pt x="0" y="912"/>
                    <a:pt x="186" y="1031"/>
                    <a:pt x="371" y="1031"/>
                  </a:cubicBezTo>
                  <a:cubicBezTo>
                    <a:pt x="556" y="1031"/>
                    <a:pt x="742" y="912"/>
                    <a:pt x="742" y="675"/>
                  </a:cubicBezTo>
                  <a:lnTo>
                    <a:pt x="742" y="379"/>
                  </a:lnTo>
                  <a:cubicBezTo>
                    <a:pt x="742" y="127"/>
                    <a:pt x="556"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7"/>
            <p:cNvSpPr/>
            <p:nvPr/>
          </p:nvSpPr>
          <p:spPr>
            <a:xfrm rot="-1094456">
              <a:off x="5420390" y="1463262"/>
              <a:ext cx="43309" cy="60236"/>
            </a:xfrm>
            <a:custGeom>
              <a:avLst/>
              <a:gdLst/>
              <a:ahLst/>
              <a:cxnLst/>
              <a:rect l="l" t="t" r="r" b="b"/>
              <a:pathLst>
                <a:path w="742" h="1032" extrusionOk="0">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7"/>
            <p:cNvSpPr/>
            <p:nvPr/>
          </p:nvSpPr>
          <p:spPr>
            <a:xfrm rot="-1094456">
              <a:off x="5352979" y="1485467"/>
              <a:ext cx="43367" cy="60236"/>
            </a:xfrm>
            <a:custGeom>
              <a:avLst/>
              <a:gdLst/>
              <a:ahLst/>
              <a:cxnLst/>
              <a:rect l="l" t="t" r="r" b="b"/>
              <a:pathLst>
                <a:path w="743" h="1032" extrusionOk="0">
                  <a:moveTo>
                    <a:pt x="372" y="1"/>
                  </a:moveTo>
                  <a:cubicBezTo>
                    <a:pt x="186" y="1"/>
                    <a:pt x="1" y="127"/>
                    <a:pt x="1" y="379"/>
                  </a:cubicBezTo>
                  <a:lnTo>
                    <a:pt x="1" y="675"/>
                  </a:lnTo>
                  <a:cubicBezTo>
                    <a:pt x="1" y="912"/>
                    <a:pt x="186" y="1031"/>
                    <a:pt x="372" y="1031"/>
                  </a:cubicBezTo>
                  <a:cubicBezTo>
                    <a:pt x="557" y="1031"/>
                    <a:pt x="742" y="912"/>
                    <a:pt x="742" y="675"/>
                  </a:cubicBezTo>
                  <a:lnTo>
                    <a:pt x="742" y="379"/>
                  </a:lnTo>
                  <a:cubicBezTo>
                    <a:pt x="742" y="127"/>
                    <a:pt x="557" y="1"/>
                    <a:pt x="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7"/>
            <p:cNvSpPr/>
            <p:nvPr/>
          </p:nvSpPr>
          <p:spPr>
            <a:xfrm rot="-1094456">
              <a:off x="5285626" y="1507672"/>
              <a:ext cx="43309" cy="60236"/>
            </a:xfrm>
            <a:custGeom>
              <a:avLst/>
              <a:gdLst/>
              <a:ahLst/>
              <a:cxnLst/>
              <a:rect l="l" t="t" r="r" b="b"/>
              <a:pathLst>
                <a:path w="742" h="1032" extrusionOk="0">
                  <a:moveTo>
                    <a:pt x="371" y="1"/>
                  </a:moveTo>
                  <a:cubicBezTo>
                    <a:pt x="186" y="1"/>
                    <a:pt x="0" y="127"/>
                    <a:pt x="0" y="379"/>
                  </a:cubicBezTo>
                  <a:lnTo>
                    <a:pt x="0" y="675"/>
                  </a:lnTo>
                  <a:cubicBezTo>
                    <a:pt x="0" y="912"/>
                    <a:pt x="186" y="1031"/>
                    <a:pt x="371" y="1031"/>
                  </a:cubicBezTo>
                  <a:cubicBezTo>
                    <a:pt x="556" y="1031"/>
                    <a:pt x="741" y="912"/>
                    <a:pt x="741" y="675"/>
                  </a:cubicBezTo>
                  <a:lnTo>
                    <a:pt x="741" y="379"/>
                  </a:lnTo>
                  <a:cubicBezTo>
                    <a:pt x="741" y="127"/>
                    <a:pt x="556"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7"/>
            <p:cNvSpPr/>
            <p:nvPr/>
          </p:nvSpPr>
          <p:spPr>
            <a:xfrm rot="-1094456">
              <a:off x="5218216" y="1529886"/>
              <a:ext cx="43309" cy="60236"/>
            </a:xfrm>
            <a:custGeom>
              <a:avLst/>
              <a:gdLst/>
              <a:ahLst/>
              <a:cxnLst/>
              <a:rect l="l" t="t" r="r" b="b"/>
              <a:pathLst>
                <a:path w="742" h="1032" extrusionOk="0">
                  <a:moveTo>
                    <a:pt x="371" y="1"/>
                  </a:moveTo>
                  <a:cubicBezTo>
                    <a:pt x="186" y="1"/>
                    <a:pt x="1" y="127"/>
                    <a:pt x="1" y="379"/>
                  </a:cubicBezTo>
                  <a:lnTo>
                    <a:pt x="1" y="675"/>
                  </a:lnTo>
                  <a:cubicBezTo>
                    <a:pt x="1" y="912"/>
                    <a:pt x="186" y="1031"/>
                    <a:pt x="371" y="1031"/>
                  </a:cubicBezTo>
                  <a:cubicBezTo>
                    <a:pt x="556" y="1031"/>
                    <a:pt x="742" y="912"/>
                    <a:pt x="742" y="675"/>
                  </a:cubicBezTo>
                  <a:lnTo>
                    <a:pt x="742" y="379"/>
                  </a:lnTo>
                  <a:cubicBezTo>
                    <a:pt x="742" y="127"/>
                    <a:pt x="556"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7"/>
            <p:cNvSpPr/>
            <p:nvPr/>
          </p:nvSpPr>
          <p:spPr>
            <a:xfrm rot="-1094456">
              <a:off x="5149199" y="1552630"/>
              <a:ext cx="43309" cy="60236"/>
            </a:xfrm>
            <a:custGeom>
              <a:avLst/>
              <a:gdLst/>
              <a:ahLst/>
              <a:cxnLst/>
              <a:rect l="l" t="t" r="r" b="b"/>
              <a:pathLst>
                <a:path w="742" h="1032" extrusionOk="0">
                  <a:moveTo>
                    <a:pt x="371" y="1"/>
                  </a:moveTo>
                  <a:cubicBezTo>
                    <a:pt x="185" y="1"/>
                    <a:pt x="0" y="127"/>
                    <a:pt x="0" y="379"/>
                  </a:cubicBezTo>
                  <a:lnTo>
                    <a:pt x="0" y="646"/>
                  </a:lnTo>
                  <a:cubicBezTo>
                    <a:pt x="0" y="853"/>
                    <a:pt x="178" y="1031"/>
                    <a:pt x="386" y="1031"/>
                  </a:cubicBezTo>
                  <a:cubicBezTo>
                    <a:pt x="593" y="1031"/>
                    <a:pt x="741" y="853"/>
                    <a:pt x="741" y="646"/>
                  </a:cubicBezTo>
                  <a:lnTo>
                    <a:pt x="741" y="379"/>
                  </a:lnTo>
                  <a:cubicBezTo>
                    <a:pt x="741" y="127"/>
                    <a:pt x="556"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7"/>
            <p:cNvSpPr/>
            <p:nvPr/>
          </p:nvSpPr>
          <p:spPr>
            <a:xfrm rot="-1094456">
              <a:off x="5081789" y="1574844"/>
              <a:ext cx="43309" cy="60236"/>
            </a:xfrm>
            <a:custGeom>
              <a:avLst/>
              <a:gdLst/>
              <a:ahLst/>
              <a:cxnLst/>
              <a:rect l="l" t="t" r="r" b="b"/>
              <a:pathLst>
                <a:path w="742" h="1032" extrusionOk="0">
                  <a:moveTo>
                    <a:pt x="371" y="1"/>
                  </a:moveTo>
                  <a:cubicBezTo>
                    <a:pt x="186" y="1"/>
                    <a:pt x="0" y="127"/>
                    <a:pt x="0" y="379"/>
                  </a:cubicBezTo>
                  <a:lnTo>
                    <a:pt x="0" y="646"/>
                  </a:lnTo>
                  <a:cubicBezTo>
                    <a:pt x="0" y="853"/>
                    <a:pt x="178" y="1031"/>
                    <a:pt x="386" y="1031"/>
                  </a:cubicBezTo>
                  <a:cubicBezTo>
                    <a:pt x="593" y="1031"/>
                    <a:pt x="742" y="853"/>
                    <a:pt x="742" y="646"/>
                  </a:cubicBezTo>
                  <a:lnTo>
                    <a:pt x="742" y="379"/>
                  </a:lnTo>
                  <a:cubicBezTo>
                    <a:pt x="742" y="127"/>
                    <a:pt x="556"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7"/>
            <p:cNvSpPr/>
            <p:nvPr/>
          </p:nvSpPr>
          <p:spPr>
            <a:xfrm rot="-1094456">
              <a:off x="5014377" y="1597049"/>
              <a:ext cx="43367" cy="60236"/>
            </a:xfrm>
            <a:custGeom>
              <a:avLst/>
              <a:gdLst/>
              <a:ahLst/>
              <a:cxnLst/>
              <a:rect l="l" t="t" r="r" b="b"/>
              <a:pathLst>
                <a:path w="743" h="1032" extrusionOk="0">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rgbClr val="30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7"/>
            <p:cNvSpPr/>
            <p:nvPr/>
          </p:nvSpPr>
          <p:spPr>
            <a:xfrm rot="-1094456">
              <a:off x="4947024" y="1619254"/>
              <a:ext cx="43309" cy="60236"/>
            </a:xfrm>
            <a:custGeom>
              <a:avLst/>
              <a:gdLst/>
              <a:ahLst/>
              <a:cxnLst/>
              <a:rect l="l" t="t" r="r" b="b"/>
              <a:pathLst>
                <a:path w="742" h="1032" extrusionOk="0">
                  <a:moveTo>
                    <a:pt x="371" y="1"/>
                  </a:moveTo>
                  <a:cubicBezTo>
                    <a:pt x="185" y="1"/>
                    <a:pt x="0" y="127"/>
                    <a:pt x="0" y="379"/>
                  </a:cubicBezTo>
                  <a:lnTo>
                    <a:pt x="0" y="675"/>
                  </a:lnTo>
                  <a:cubicBezTo>
                    <a:pt x="0" y="912"/>
                    <a:pt x="185" y="1031"/>
                    <a:pt x="371" y="1031"/>
                  </a:cubicBezTo>
                  <a:cubicBezTo>
                    <a:pt x="556" y="1031"/>
                    <a:pt x="741" y="912"/>
                    <a:pt x="741" y="675"/>
                  </a:cubicBezTo>
                  <a:lnTo>
                    <a:pt x="741" y="379"/>
                  </a:lnTo>
                  <a:cubicBezTo>
                    <a:pt x="741" y="127"/>
                    <a:pt x="556" y="1"/>
                    <a:pt x="371" y="1"/>
                  </a:cubicBezTo>
                  <a:close/>
                </a:path>
              </a:pathLst>
            </a:custGeom>
            <a:solidFill>
              <a:srgbClr val="30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7"/>
            <p:cNvSpPr/>
            <p:nvPr/>
          </p:nvSpPr>
          <p:spPr>
            <a:xfrm rot="-1094456">
              <a:off x="4879614" y="1641468"/>
              <a:ext cx="43309" cy="60236"/>
            </a:xfrm>
            <a:custGeom>
              <a:avLst/>
              <a:gdLst/>
              <a:ahLst/>
              <a:cxnLst/>
              <a:rect l="l" t="t" r="r" b="b"/>
              <a:pathLst>
                <a:path w="742" h="1032" extrusionOk="0">
                  <a:moveTo>
                    <a:pt x="371" y="1"/>
                  </a:moveTo>
                  <a:cubicBezTo>
                    <a:pt x="186" y="1"/>
                    <a:pt x="0" y="127"/>
                    <a:pt x="0" y="379"/>
                  </a:cubicBezTo>
                  <a:lnTo>
                    <a:pt x="0" y="675"/>
                  </a:lnTo>
                  <a:cubicBezTo>
                    <a:pt x="0" y="912"/>
                    <a:pt x="186" y="1031"/>
                    <a:pt x="371" y="1031"/>
                  </a:cubicBezTo>
                  <a:cubicBezTo>
                    <a:pt x="556" y="1031"/>
                    <a:pt x="742" y="912"/>
                    <a:pt x="742" y="675"/>
                  </a:cubicBezTo>
                  <a:lnTo>
                    <a:pt x="742" y="379"/>
                  </a:lnTo>
                  <a:cubicBezTo>
                    <a:pt x="742" y="127"/>
                    <a:pt x="556" y="1"/>
                    <a:pt x="371" y="1"/>
                  </a:cubicBezTo>
                  <a:close/>
                </a:path>
              </a:pathLst>
            </a:custGeom>
            <a:solidFill>
              <a:srgbClr val="30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7"/>
            <p:cNvSpPr/>
            <p:nvPr/>
          </p:nvSpPr>
          <p:spPr>
            <a:xfrm rot="-1094456">
              <a:off x="4812205" y="1663682"/>
              <a:ext cx="43309" cy="60236"/>
            </a:xfrm>
            <a:custGeom>
              <a:avLst/>
              <a:gdLst/>
              <a:ahLst/>
              <a:cxnLst/>
              <a:rect l="l" t="t" r="r" b="b"/>
              <a:pathLst>
                <a:path w="742" h="1032" extrusionOk="0">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7"/>
            <p:cNvSpPr/>
            <p:nvPr/>
          </p:nvSpPr>
          <p:spPr>
            <a:xfrm rot="-1094456">
              <a:off x="4744793" y="1685887"/>
              <a:ext cx="43367" cy="60236"/>
            </a:xfrm>
            <a:custGeom>
              <a:avLst/>
              <a:gdLst/>
              <a:ahLst/>
              <a:cxnLst/>
              <a:rect l="l" t="t" r="r" b="b"/>
              <a:pathLst>
                <a:path w="743" h="1032" extrusionOk="0">
                  <a:moveTo>
                    <a:pt x="372" y="1"/>
                  </a:moveTo>
                  <a:cubicBezTo>
                    <a:pt x="186" y="1"/>
                    <a:pt x="1" y="127"/>
                    <a:pt x="1" y="379"/>
                  </a:cubicBezTo>
                  <a:lnTo>
                    <a:pt x="1" y="675"/>
                  </a:lnTo>
                  <a:cubicBezTo>
                    <a:pt x="1" y="912"/>
                    <a:pt x="186" y="1031"/>
                    <a:pt x="372" y="1031"/>
                  </a:cubicBezTo>
                  <a:cubicBezTo>
                    <a:pt x="557" y="1031"/>
                    <a:pt x="742" y="912"/>
                    <a:pt x="742" y="675"/>
                  </a:cubicBezTo>
                  <a:lnTo>
                    <a:pt x="742" y="379"/>
                  </a:lnTo>
                  <a:cubicBezTo>
                    <a:pt x="742" y="127"/>
                    <a:pt x="557" y="1"/>
                    <a:pt x="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7"/>
            <p:cNvSpPr/>
            <p:nvPr/>
          </p:nvSpPr>
          <p:spPr>
            <a:xfrm rot="-1094456">
              <a:off x="4677440" y="1708092"/>
              <a:ext cx="43309" cy="60236"/>
            </a:xfrm>
            <a:custGeom>
              <a:avLst/>
              <a:gdLst/>
              <a:ahLst/>
              <a:cxnLst/>
              <a:rect l="l" t="t" r="r" b="b"/>
              <a:pathLst>
                <a:path w="742" h="1032" extrusionOk="0">
                  <a:moveTo>
                    <a:pt x="371" y="1"/>
                  </a:moveTo>
                  <a:cubicBezTo>
                    <a:pt x="186" y="1"/>
                    <a:pt x="0" y="127"/>
                    <a:pt x="0" y="379"/>
                  </a:cubicBezTo>
                  <a:lnTo>
                    <a:pt x="0" y="675"/>
                  </a:lnTo>
                  <a:cubicBezTo>
                    <a:pt x="0" y="912"/>
                    <a:pt x="186" y="1031"/>
                    <a:pt x="371" y="1031"/>
                  </a:cubicBezTo>
                  <a:cubicBezTo>
                    <a:pt x="556" y="1031"/>
                    <a:pt x="741" y="912"/>
                    <a:pt x="741" y="675"/>
                  </a:cubicBezTo>
                  <a:lnTo>
                    <a:pt x="741" y="379"/>
                  </a:lnTo>
                  <a:cubicBezTo>
                    <a:pt x="741" y="127"/>
                    <a:pt x="556"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7"/>
            <p:cNvSpPr/>
            <p:nvPr/>
          </p:nvSpPr>
          <p:spPr>
            <a:xfrm rot="-1094456">
              <a:off x="4610030" y="1730306"/>
              <a:ext cx="43309" cy="60236"/>
            </a:xfrm>
            <a:custGeom>
              <a:avLst/>
              <a:gdLst/>
              <a:ahLst/>
              <a:cxnLst/>
              <a:rect l="l" t="t" r="r" b="b"/>
              <a:pathLst>
                <a:path w="742" h="1032" extrusionOk="0">
                  <a:moveTo>
                    <a:pt x="371" y="1"/>
                  </a:moveTo>
                  <a:cubicBezTo>
                    <a:pt x="186" y="1"/>
                    <a:pt x="1" y="127"/>
                    <a:pt x="1" y="379"/>
                  </a:cubicBezTo>
                  <a:lnTo>
                    <a:pt x="1" y="675"/>
                  </a:lnTo>
                  <a:cubicBezTo>
                    <a:pt x="1" y="912"/>
                    <a:pt x="186" y="1031"/>
                    <a:pt x="371" y="1031"/>
                  </a:cubicBezTo>
                  <a:cubicBezTo>
                    <a:pt x="556" y="1031"/>
                    <a:pt x="742" y="912"/>
                    <a:pt x="742" y="675"/>
                  </a:cubicBezTo>
                  <a:lnTo>
                    <a:pt x="742" y="379"/>
                  </a:lnTo>
                  <a:cubicBezTo>
                    <a:pt x="742" y="127"/>
                    <a:pt x="556"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7"/>
            <p:cNvSpPr/>
            <p:nvPr/>
          </p:nvSpPr>
          <p:spPr>
            <a:xfrm rot="-1094456">
              <a:off x="4542619" y="1752511"/>
              <a:ext cx="43367" cy="60236"/>
            </a:xfrm>
            <a:custGeom>
              <a:avLst/>
              <a:gdLst/>
              <a:ahLst/>
              <a:cxnLst/>
              <a:rect l="l" t="t" r="r" b="b"/>
              <a:pathLst>
                <a:path w="743" h="1032" extrusionOk="0">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7"/>
            <p:cNvSpPr/>
            <p:nvPr/>
          </p:nvSpPr>
          <p:spPr>
            <a:xfrm rot="-1094456">
              <a:off x="4475266" y="1774715"/>
              <a:ext cx="43309" cy="60236"/>
            </a:xfrm>
            <a:custGeom>
              <a:avLst/>
              <a:gdLst/>
              <a:ahLst/>
              <a:cxnLst/>
              <a:rect l="l" t="t" r="r" b="b"/>
              <a:pathLst>
                <a:path w="742" h="1032" extrusionOk="0">
                  <a:moveTo>
                    <a:pt x="371" y="1"/>
                  </a:moveTo>
                  <a:cubicBezTo>
                    <a:pt x="185" y="1"/>
                    <a:pt x="0" y="127"/>
                    <a:pt x="0" y="379"/>
                  </a:cubicBezTo>
                  <a:lnTo>
                    <a:pt x="0" y="675"/>
                  </a:lnTo>
                  <a:cubicBezTo>
                    <a:pt x="0" y="912"/>
                    <a:pt x="185" y="1031"/>
                    <a:pt x="371" y="1031"/>
                  </a:cubicBezTo>
                  <a:cubicBezTo>
                    <a:pt x="556" y="1031"/>
                    <a:pt x="741" y="912"/>
                    <a:pt x="741" y="675"/>
                  </a:cubicBezTo>
                  <a:lnTo>
                    <a:pt x="741" y="379"/>
                  </a:lnTo>
                  <a:cubicBezTo>
                    <a:pt x="741" y="127"/>
                    <a:pt x="556"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7"/>
            <p:cNvSpPr/>
            <p:nvPr/>
          </p:nvSpPr>
          <p:spPr>
            <a:xfrm rot="-1094456">
              <a:off x="4407856" y="1796930"/>
              <a:ext cx="43309" cy="60236"/>
            </a:xfrm>
            <a:custGeom>
              <a:avLst/>
              <a:gdLst/>
              <a:ahLst/>
              <a:cxnLst/>
              <a:rect l="l" t="t" r="r" b="b"/>
              <a:pathLst>
                <a:path w="742" h="1032" extrusionOk="0">
                  <a:moveTo>
                    <a:pt x="371" y="1"/>
                  </a:moveTo>
                  <a:cubicBezTo>
                    <a:pt x="186" y="1"/>
                    <a:pt x="0" y="127"/>
                    <a:pt x="0" y="379"/>
                  </a:cubicBezTo>
                  <a:lnTo>
                    <a:pt x="0" y="675"/>
                  </a:lnTo>
                  <a:cubicBezTo>
                    <a:pt x="0" y="912"/>
                    <a:pt x="186" y="1031"/>
                    <a:pt x="371" y="1031"/>
                  </a:cubicBezTo>
                  <a:cubicBezTo>
                    <a:pt x="556" y="1031"/>
                    <a:pt x="742" y="912"/>
                    <a:pt x="742" y="675"/>
                  </a:cubicBezTo>
                  <a:lnTo>
                    <a:pt x="742" y="379"/>
                  </a:lnTo>
                  <a:cubicBezTo>
                    <a:pt x="742" y="127"/>
                    <a:pt x="556"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7"/>
            <p:cNvSpPr/>
            <p:nvPr/>
          </p:nvSpPr>
          <p:spPr>
            <a:xfrm rot="-1094456">
              <a:off x="4340446" y="1819144"/>
              <a:ext cx="43309" cy="60236"/>
            </a:xfrm>
            <a:custGeom>
              <a:avLst/>
              <a:gdLst/>
              <a:ahLst/>
              <a:cxnLst/>
              <a:rect l="l" t="t" r="r" b="b"/>
              <a:pathLst>
                <a:path w="742" h="1032" extrusionOk="0">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7"/>
            <p:cNvSpPr/>
            <p:nvPr/>
          </p:nvSpPr>
          <p:spPr>
            <a:xfrm rot="-1094456">
              <a:off x="4273035" y="1841348"/>
              <a:ext cx="43367" cy="60236"/>
            </a:xfrm>
            <a:custGeom>
              <a:avLst/>
              <a:gdLst/>
              <a:ahLst/>
              <a:cxnLst/>
              <a:rect l="l" t="t" r="r" b="b"/>
              <a:pathLst>
                <a:path w="743" h="1032" extrusionOk="0">
                  <a:moveTo>
                    <a:pt x="372" y="1"/>
                  </a:moveTo>
                  <a:cubicBezTo>
                    <a:pt x="186" y="1"/>
                    <a:pt x="1" y="127"/>
                    <a:pt x="1" y="379"/>
                  </a:cubicBezTo>
                  <a:lnTo>
                    <a:pt x="1" y="675"/>
                  </a:lnTo>
                  <a:cubicBezTo>
                    <a:pt x="1" y="912"/>
                    <a:pt x="186" y="1031"/>
                    <a:pt x="372" y="1031"/>
                  </a:cubicBezTo>
                  <a:cubicBezTo>
                    <a:pt x="557" y="1031"/>
                    <a:pt x="742" y="912"/>
                    <a:pt x="742" y="675"/>
                  </a:cubicBezTo>
                  <a:lnTo>
                    <a:pt x="742" y="379"/>
                  </a:lnTo>
                  <a:cubicBezTo>
                    <a:pt x="742" y="127"/>
                    <a:pt x="557" y="1"/>
                    <a:pt x="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7"/>
            <p:cNvSpPr/>
            <p:nvPr/>
          </p:nvSpPr>
          <p:spPr>
            <a:xfrm rot="-1094456">
              <a:off x="4877863" y="1640184"/>
              <a:ext cx="46811" cy="62804"/>
            </a:xfrm>
            <a:custGeom>
              <a:avLst/>
              <a:gdLst/>
              <a:ahLst/>
              <a:cxnLst/>
              <a:rect l="l" t="t" r="r" b="b"/>
              <a:pathLst>
                <a:path w="802" h="1076" extrusionOk="0">
                  <a:moveTo>
                    <a:pt x="401" y="23"/>
                  </a:moveTo>
                  <a:cubicBezTo>
                    <a:pt x="586" y="23"/>
                    <a:pt x="772" y="149"/>
                    <a:pt x="772" y="401"/>
                  </a:cubicBezTo>
                  <a:lnTo>
                    <a:pt x="772" y="697"/>
                  </a:lnTo>
                  <a:cubicBezTo>
                    <a:pt x="772" y="934"/>
                    <a:pt x="586" y="1053"/>
                    <a:pt x="401" y="1053"/>
                  </a:cubicBezTo>
                  <a:cubicBezTo>
                    <a:pt x="216" y="1053"/>
                    <a:pt x="30" y="934"/>
                    <a:pt x="30" y="697"/>
                  </a:cubicBezTo>
                  <a:lnTo>
                    <a:pt x="30" y="401"/>
                  </a:lnTo>
                  <a:cubicBezTo>
                    <a:pt x="30" y="149"/>
                    <a:pt x="216" y="23"/>
                    <a:pt x="401" y="23"/>
                  </a:cubicBezTo>
                  <a:close/>
                  <a:moveTo>
                    <a:pt x="401" y="0"/>
                  </a:moveTo>
                  <a:cubicBezTo>
                    <a:pt x="201" y="0"/>
                    <a:pt x="1" y="134"/>
                    <a:pt x="1" y="401"/>
                  </a:cubicBezTo>
                  <a:lnTo>
                    <a:pt x="1" y="697"/>
                  </a:lnTo>
                  <a:cubicBezTo>
                    <a:pt x="1" y="949"/>
                    <a:pt x="201" y="1075"/>
                    <a:pt x="401" y="1075"/>
                  </a:cubicBezTo>
                  <a:cubicBezTo>
                    <a:pt x="601" y="1075"/>
                    <a:pt x="801" y="949"/>
                    <a:pt x="801" y="697"/>
                  </a:cubicBezTo>
                  <a:lnTo>
                    <a:pt x="801" y="401"/>
                  </a:lnTo>
                  <a:cubicBezTo>
                    <a:pt x="801" y="134"/>
                    <a:pt x="601"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7"/>
            <p:cNvSpPr/>
            <p:nvPr/>
          </p:nvSpPr>
          <p:spPr>
            <a:xfrm rot="-1094456">
              <a:off x="4943515" y="1615354"/>
              <a:ext cx="50255" cy="67999"/>
            </a:xfrm>
            <a:custGeom>
              <a:avLst/>
              <a:gdLst/>
              <a:ahLst/>
              <a:cxnLst/>
              <a:rect l="l" t="t" r="r" b="b"/>
              <a:pathLst>
                <a:path w="861" h="1165" extrusionOk="0">
                  <a:moveTo>
                    <a:pt x="431" y="68"/>
                  </a:moveTo>
                  <a:cubicBezTo>
                    <a:pt x="616" y="68"/>
                    <a:pt x="801" y="194"/>
                    <a:pt x="801" y="446"/>
                  </a:cubicBezTo>
                  <a:lnTo>
                    <a:pt x="801" y="742"/>
                  </a:lnTo>
                  <a:cubicBezTo>
                    <a:pt x="801" y="979"/>
                    <a:pt x="616" y="1098"/>
                    <a:pt x="431" y="1098"/>
                  </a:cubicBezTo>
                  <a:cubicBezTo>
                    <a:pt x="245" y="1098"/>
                    <a:pt x="60" y="979"/>
                    <a:pt x="60" y="742"/>
                  </a:cubicBezTo>
                  <a:lnTo>
                    <a:pt x="60" y="446"/>
                  </a:lnTo>
                  <a:cubicBezTo>
                    <a:pt x="60" y="194"/>
                    <a:pt x="245" y="68"/>
                    <a:pt x="431" y="68"/>
                  </a:cubicBezTo>
                  <a:close/>
                  <a:moveTo>
                    <a:pt x="431" y="1"/>
                  </a:moveTo>
                  <a:cubicBezTo>
                    <a:pt x="216" y="1"/>
                    <a:pt x="1" y="149"/>
                    <a:pt x="30" y="446"/>
                  </a:cubicBezTo>
                  <a:lnTo>
                    <a:pt x="30" y="742"/>
                  </a:lnTo>
                  <a:cubicBezTo>
                    <a:pt x="1" y="1024"/>
                    <a:pt x="216" y="1165"/>
                    <a:pt x="431" y="1165"/>
                  </a:cubicBezTo>
                  <a:cubicBezTo>
                    <a:pt x="646" y="1165"/>
                    <a:pt x="861" y="1024"/>
                    <a:pt x="831" y="742"/>
                  </a:cubicBezTo>
                  <a:lnTo>
                    <a:pt x="831" y="446"/>
                  </a:lnTo>
                  <a:cubicBezTo>
                    <a:pt x="861" y="149"/>
                    <a:pt x="646" y="1"/>
                    <a:pt x="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7"/>
            <p:cNvSpPr/>
            <p:nvPr/>
          </p:nvSpPr>
          <p:spPr>
            <a:xfrm rot="-1094456">
              <a:off x="5012886" y="1595732"/>
              <a:ext cx="46753" cy="64088"/>
            </a:xfrm>
            <a:custGeom>
              <a:avLst/>
              <a:gdLst/>
              <a:ahLst/>
              <a:cxnLst/>
              <a:rect l="l" t="t" r="r" b="b"/>
              <a:pathLst>
                <a:path w="801" h="1098" extrusionOk="0">
                  <a:moveTo>
                    <a:pt x="400" y="23"/>
                  </a:moveTo>
                  <a:cubicBezTo>
                    <a:pt x="586" y="23"/>
                    <a:pt x="771" y="149"/>
                    <a:pt x="771" y="401"/>
                  </a:cubicBezTo>
                  <a:lnTo>
                    <a:pt x="771" y="697"/>
                  </a:lnTo>
                  <a:cubicBezTo>
                    <a:pt x="771" y="934"/>
                    <a:pt x="586" y="1053"/>
                    <a:pt x="400" y="1053"/>
                  </a:cubicBezTo>
                  <a:cubicBezTo>
                    <a:pt x="215" y="1053"/>
                    <a:pt x="30" y="934"/>
                    <a:pt x="30" y="697"/>
                  </a:cubicBezTo>
                  <a:lnTo>
                    <a:pt x="30" y="401"/>
                  </a:lnTo>
                  <a:cubicBezTo>
                    <a:pt x="30" y="149"/>
                    <a:pt x="215" y="23"/>
                    <a:pt x="400" y="23"/>
                  </a:cubicBezTo>
                  <a:close/>
                  <a:moveTo>
                    <a:pt x="400" y="0"/>
                  </a:moveTo>
                  <a:cubicBezTo>
                    <a:pt x="200" y="0"/>
                    <a:pt x="0" y="134"/>
                    <a:pt x="0" y="401"/>
                  </a:cubicBezTo>
                  <a:lnTo>
                    <a:pt x="0" y="697"/>
                  </a:lnTo>
                  <a:cubicBezTo>
                    <a:pt x="0" y="964"/>
                    <a:pt x="200" y="1098"/>
                    <a:pt x="400" y="1098"/>
                  </a:cubicBezTo>
                  <a:cubicBezTo>
                    <a:pt x="601" y="1098"/>
                    <a:pt x="801" y="964"/>
                    <a:pt x="801" y="697"/>
                  </a:cubicBezTo>
                  <a:lnTo>
                    <a:pt x="801" y="401"/>
                  </a:lnTo>
                  <a:cubicBezTo>
                    <a:pt x="801" y="134"/>
                    <a:pt x="601" y="0"/>
                    <a:pt x="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7"/>
            <p:cNvSpPr/>
            <p:nvPr/>
          </p:nvSpPr>
          <p:spPr>
            <a:xfrm rot="-1094456">
              <a:off x="7061648" y="865866"/>
              <a:ext cx="301238" cy="69283"/>
            </a:xfrm>
            <a:custGeom>
              <a:avLst/>
              <a:gdLst/>
              <a:ahLst/>
              <a:cxnLst/>
              <a:rect l="l" t="t" r="r" b="b"/>
              <a:pathLst>
                <a:path w="5161" h="1187" extrusionOk="0">
                  <a:moveTo>
                    <a:pt x="505" y="0"/>
                  </a:moveTo>
                  <a:cubicBezTo>
                    <a:pt x="208" y="0"/>
                    <a:pt x="1" y="238"/>
                    <a:pt x="1" y="504"/>
                  </a:cubicBezTo>
                  <a:lnTo>
                    <a:pt x="1" y="712"/>
                  </a:lnTo>
                  <a:cubicBezTo>
                    <a:pt x="1" y="979"/>
                    <a:pt x="208" y="1186"/>
                    <a:pt x="505" y="1186"/>
                  </a:cubicBezTo>
                  <a:lnTo>
                    <a:pt x="5160" y="1186"/>
                  </a:lnTo>
                  <a:cubicBezTo>
                    <a:pt x="4626" y="742"/>
                    <a:pt x="4063" y="326"/>
                    <a:pt x="3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7"/>
            <p:cNvSpPr/>
            <p:nvPr/>
          </p:nvSpPr>
          <p:spPr>
            <a:xfrm rot="-1094456">
              <a:off x="6842089" y="1054907"/>
              <a:ext cx="10448" cy="10448"/>
            </a:xfrm>
            <a:custGeom>
              <a:avLst/>
              <a:gdLst/>
              <a:ahLst/>
              <a:cxnLst/>
              <a:rect l="l" t="t" r="r" b="b"/>
              <a:pathLst>
                <a:path w="179" h="179" extrusionOk="0">
                  <a:moveTo>
                    <a:pt x="89" y="0"/>
                  </a:moveTo>
                  <a:cubicBezTo>
                    <a:pt x="30" y="0"/>
                    <a:pt x="0" y="60"/>
                    <a:pt x="0" y="89"/>
                  </a:cubicBezTo>
                  <a:cubicBezTo>
                    <a:pt x="0" y="149"/>
                    <a:pt x="30" y="178"/>
                    <a:pt x="89" y="178"/>
                  </a:cubicBezTo>
                  <a:cubicBezTo>
                    <a:pt x="119" y="178"/>
                    <a:pt x="178" y="149"/>
                    <a:pt x="178" y="89"/>
                  </a:cubicBezTo>
                  <a:cubicBezTo>
                    <a:pt x="178" y="60"/>
                    <a:pt x="119"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7"/>
            <p:cNvSpPr/>
            <p:nvPr/>
          </p:nvSpPr>
          <p:spPr>
            <a:xfrm rot="-1094456">
              <a:off x="4090918" y="1963072"/>
              <a:ext cx="12199" cy="10390"/>
            </a:xfrm>
            <a:custGeom>
              <a:avLst/>
              <a:gdLst/>
              <a:ahLst/>
              <a:cxnLst/>
              <a:rect l="l" t="t" r="r" b="b"/>
              <a:pathLst>
                <a:path w="209" h="178" extrusionOk="0">
                  <a:moveTo>
                    <a:pt x="90" y="0"/>
                  </a:moveTo>
                  <a:cubicBezTo>
                    <a:pt x="30" y="0"/>
                    <a:pt x="1" y="30"/>
                    <a:pt x="1" y="89"/>
                  </a:cubicBezTo>
                  <a:cubicBezTo>
                    <a:pt x="1" y="148"/>
                    <a:pt x="30" y="178"/>
                    <a:pt x="90" y="178"/>
                  </a:cubicBezTo>
                  <a:cubicBezTo>
                    <a:pt x="208" y="178"/>
                    <a:pt x="208"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7"/>
            <p:cNvSpPr/>
            <p:nvPr/>
          </p:nvSpPr>
          <p:spPr>
            <a:xfrm rot="-1094456">
              <a:off x="4934026" y="1568751"/>
              <a:ext cx="1419220" cy="171427"/>
            </a:xfrm>
            <a:custGeom>
              <a:avLst/>
              <a:gdLst/>
              <a:ahLst/>
              <a:cxnLst/>
              <a:rect l="l" t="t" r="r" b="b"/>
              <a:pathLst>
                <a:path w="24315" h="2937" extrusionOk="0">
                  <a:moveTo>
                    <a:pt x="17288" y="1"/>
                  </a:moveTo>
                  <a:cubicBezTo>
                    <a:pt x="10557" y="1"/>
                    <a:pt x="1" y="653"/>
                    <a:pt x="1" y="1454"/>
                  </a:cubicBezTo>
                  <a:cubicBezTo>
                    <a:pt x="1" y="2284"/>
                    <a:pt x="10557" y="2936"/>
                    <a:pt x="17288" y="2936"/>
                  </a:cubicBezTo>
                  <a:cubicBezTo>
                    <a:pt x="24018" y="2936"/>
                    <a:pt x="24315" y="2284"/>
                    <a:pt x="24315" y="1454"/>
                  </a:cubicBezTo>
                  <a:cubicBezTo>
                    <a:pt x="24315" y="653"/>
                    <a:pt x="24018" y="1"/>
                    <a:pt x="17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7"/>
            <p:cNvSpPr/>
            <p:nvPr/>
          </p:nvSpPr>
          <p:spPr>
            <a:xfrm rot="-1094456">
              <a:off x="4952062" y="1659305"/>
              <a:ext cx="1415718" cy="77980"/>
            </a:xfrm>
            <a:custGeom>
              <a:avLst/>
              <a:gdLst/>
              <a:ahLst/>
              <a:cxnLst/>
              <a:rect l="l" t="t" r="r" b="b"/>
              <a:pathLst>
                <a:path w="24255" h="1336" extrusionOk="0">
                  <a:moveTo>
                    <a:pt x="0" y="1"/>
                  </a:moveTo>
                  <a:cubicBezTo>
                    <a:pt x="1008" y="742"/>
                    <a:pt x="10823" y="1335"/>
                    <a:pt x="17228" y="1335"/>
                  </a:cubicBezTo>
                  <a:cubicBezTo>
                    <a:pt x="23603" y="1335"/>
                    <a:pt x="24225" y="742"/>
                    <a:pt x="24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7"/>
            <p:cNvSpPr/>
            <p:nvPr/>
          </p:nvSpPr>
          <p:spPr>
            <a:xfrm rot="-1094456">
              <a:off x="4932067" y="1567092"/>
              <a:ext cx="1422663" cy="173120"/>
            </a:xfrm>
            <a:custGeom>
              <a:avLst/>
              <a:gdLst/>
              <a:ahLst/>
              <a:cxnLst/>
              <a:rect l="l" t="t" r="r" b="b"/>
              <a:pathLst>
                <a:path w="24374" h="2966" extrusionOk="0">
                  <a:moveTo>
                    <a:pt x="17317" y="59"/>
                  </a:moveTo>
                  <a:cubicBezTo>
                    <a:pt x="20400" y="59"/>
                    <a:pt x="22328" y="178"/>
                    <a:pt x="23336" y="475"/>
                  </a:cubicBezTo>
                  <a:cubicBezTo>
                    <a:pt x="24255" y="741"/>
                    <a:pt x="24314" y="1097"/>
                    <a:pt x="24314" y="1483"/>
                  </a:cubicBezTo>
                  <a:cubicBezTo>
                    <a:pt x="24314" y="1898"/>
                    <a:pt x="24255" y="2254"/>
                    <a:pt x="23336" y="2521"/>
                  </a:cubicBezTo>
                  <a:cubicBezTo>
                    <a:pt x="22328" y="2817"/>
                    <a:pt x="20400" y="2936"/>
                    <a:pt x="17317" y="2936"/>
                  </a:cubicBezTo>
                  <a:cubicBezTo>
                    <a:pt x="13907" y="2936"/>
                    <a:pt x="9607" y="2787"/>
                    <a:pt x="6138" y="2521"/>
                  </a:cubicBezTo>
                  <a:cubicBezTo>
                    <a:pt x="623" y="2105"/>
                    <a:pt x="30" y="1661"/>
                    <a:pt x="30" y="1483"/>
                  </a:cubicBezTo>
                  <a:cubicBezTo>
                    <a:pt x="30" y="1334"/>
                    <a:pt x="623" y="890"/>
                    <a:pt x="6138" y="475"/>
                  </a:cubicBezTo>
                  <a:cubicBezTo>
                    <a:pt x="9637" y="237"/>
                    <a:pt x="13907" y="59"/>
                    <a:pt x="17317" y="59"/>
                  </a:cubicBezTo>
                  <a:close/>
                  <a:moveTo>
                    <a:pt x="17317" y="0"/>
                  </a:moveTo>
                  <a:cubicBezTo>
                    <a:pt x="13907" y="0"/>
                    <a:pt x="9637" y="178"/>
                    <a:pt x="6138" y="445"/>
                  </a:cubicBezTo>
                  <a:cubicBezTo>
                    <a:pt x="3855" y="623"/>
                    <a:pt x="0" y="979"/>
                    <a:pt x="0" y="1483"/>
                  </a:cubicBezTo>
                  <a:cubicBezTo>
                    <a:pt x="0" y="2016"/>
                    <a:pt x="3855" y="2372"/>
                    <a:pt x="6138" y="2550"/>
                  </a:cubicBezTo>
                  <a:cubicBezTo>
                    <a:pt x="9637" y="2817"/>
                    <a:pt x="13907" y="2965"/>
                    <a:pt x="17317" y="2965"/>
                  </a:cubicBezTo>
                  <a:cubicBezTo>
                    <a:pt x="20430" y="2965"/>
                    <a:pt x="22328" y="2847"/>
                    <a:pt x="23365" y="2550"/>
                  </a:cubicBezTo>
                  <a:cubicBezTo>
                    <a:pt x="24285" y="2283"/>
                    <a:pt x="24374" y="1898"/>
                    <a:pt x="24374" y="1483"/>
                  </a:cubicBezTo>
                  <a:cubicBezTo>
                    <a:pt x="24374" y="1097"/>
                    <a:pt x="24285" y="712"/>
                    <a:pt x="23365" y="445"/>
                  </a:cubicBezTo>
                  <a:cubicBezTo>
                    <a:pt x="22328" y="148"/>
                    <a:pt x="20430" y="0"/>
                    <a:pt x="17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7"/>
            <p:cNvSpPr/>
            <p:nvPr/>
          </p:nvSpPr>
          <p:spPr>
            <a:xfrm rot="-1094456">
              <a:off x="4714095" y="1469192"/>
              <a:ext cx="1209795" cy="285653"/>
            </a:xfrm>
            <a:custGeom>
              <a:avLst/>
              <a:gdLst/>
              <a:ahLst/>
              <a:cxnLst/>
              <a:rect l="l" t="t" r="r" b="b"/>
              <a:pathLst>
                <a:path w="20727" h="4894" extrusionOk="0">
                  <a:moveTo>
                    <a:pt x="0" y="1"/>
                  </a:moveTo>
                  <a:lnTo>
                    <a:pt x="8985" y="4182"/>
                  </a:lnTo>
                  <a:lnTo>
                    <a:pt x="8985" y="4893"/>
                  </a:lnTo>
                  <a:lnTo>
                    <a:pt x="20726" y="4893"/>
                  </a:lnTo>
                  <a:lnTo>
                    <a:pt x="24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7"/>
            <p:cNvSpPr/>
            <p:nvPr/>
          </p:nvSpPr>
          <p:spPr>
            <a:xfrm rot="-1094456">
              <a:off x="4846586" y="1421530"/>
              <a:ext cx="1234076" cy="285653"/>
            </a:xfrm>
            <a:custGeom>
              <a:avLst/>
              <a:gdLst/>
              <a:ahLst/>
              <a:cxnLst/>
              <a:rect l="l" t="t" r="r" b="b"/>
              <a:pathLst>
                <a:path w="21143" h="4894" extrusionOk="0">
                  <a:moveTo>
                    <a:pt x="1" y="1"/>
                  </a:moveTo>
                  <a:lnTo>
                    <a:pt x="18325" y="4893"/>
                  </a:lnTo>
                  <a:lnTo>
                    <a:pt x="21142" y="4893"/>
                  </a:lnTo>
                  <a:lnTo>
                    <a:pt x="21053" y="4182"/>
                  </a:lnTo>
                  <a:lnTo>
                    <a:pt x="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7"/>
            <p:cNvSpPr/>
            <p:nvPr/>
          </p:nvSpPr>
          <p:spPr>
            <a:xfrm rot="-1094456">
              <a:off x="6021025" y="1476897"/>
              <a:ext cx="218121" cy="276957"/>
            </a:xfrm>
            <a:custGeom>
              <a:avLst/>
              <a:gdLst/>
              <a:ahLst/>
              <a:cxnLst/>
              <a:rect l="l" t="t" r="r" b="b"/>
              <a:pathLst>
                <a:path w="3737" h="4745" extrusionOk="0">
                  <a:moveTo>
                    <a:pt x="1394" y="0"/>
                  </a:moveTo>
                  <a:cubicBezTo>
                    <a:pt x="949" y="0"/>
                    <a:pt x="504" y="30"/>
                    <a:pt x="30" y="89"/>
                  </a:cubicBezTo>
                  <a:lnTo>
                    <a:pt x="0" y="4656"/>
                  </a:lnTo>
                  <a:cubicBezTo>
                    <a:pt x="445" y="4715"/>
                    <a:pt x="919" y="4744"/>
                    <a:pt x="1394" y="4744"/>
                  </a:cubicBezTo>
                  <a:cubicBezTo>
                    <a:pt x="3529" y="4744"/>
                    <a:pt x="3736" y="3677"/>
                    <a:pt x="3736" y="2372"/>
                  </a:cubicBezTo>
                  <a:cubicBezTo>
                    <a:pt x="3736" y="1068"/>
                    <a:pt x="3529" y="0"/>
                    <a:pt x="1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7"/>
            <p:cNvSpPr/>
            <p:nvPr/>
          </p:nvSpPr>
          <p:spPr>
            <a:xfrm rot="-1094456">
              <a:off x="6097060" y="1464693"/>
              <a:ext cx="114285" cy="115977"/>
            </a:xfrm>
            <a:custGeom>
              <a:avLst/>
              <a:gdLst/>
              <a:ahLst/>
              <a:cxnLst/>
              <a:rect l="l" t="t" r="r" b="b"/>
              <a:pathLst>
                <a:path w="1958" h="1987" extrusionOk="0">
                  <a:moveTo>
                    <a:pt x="0" y="0"/>
                  </a:moveTo>
                  <a:lnTo>
                    <a:pt x="1957" y="1987"/>
                  </a:lnTo>
                  <a:cubicBezTo>
                    <a:pt x="1898" y="919"/>
                    <a:pt x="1602" y="11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7"/>
            <p:cNvSpPr/>
            <p:nvPr/>
          </p:nvSpPr>
          <p:spPr>
            <a:xfrm rot="-1094456">
              <a:off x="6021290" y="1478547"/>
              <a:ext cx="218121" cy="275264"/>
            </a:xfrm>
            <a:custGeom>
              <a:avLst/>
              <a:gdLst/>
              <a:ahLst/>
              <a:cxnLst/>
              <a:rect l="l" t="t" r="r" b="b"/>
              <a:pathLst>
                <a:path w="3737" h="4716" extrusionOk="0">
                  <a:moveTo>
                    <a:pt x="831" y="1"/>
                  </a:moveTo>
                  <a:cubicBezTo>
                    <a:pt x="564" y="1"/>
                    <a:pt x="326" y="31"/>
                    <a:pt x="30" y="60"/>
                  </a:cubicBezTo>
                  <a:lnTo>
                    <a:pt x="0" y="4627"/>
                  </a:lnTo>
                  <a:cubicBezTo>
                    <a:pt x="445" y="4686"/>
                    <a:pt x="919" y="4715"/>
                    <a:pt x="1394" y="4715"/>
                  </a:cubicBezTo>
                  <a:cubicBezTo>
                    <a:pt x="3232" y="4715"/>
                    <a:pt x="3647" y="3945"/>
                    <a:pt x="3736" y="2907"/>
                  </a:cubicBezTo>
                  <a:lnTo>
                    <a:pt x="8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7"/>
            <p:cNvSpPr/>
            <p:nvPr/>
          </p:nvSpPr>
          <p:spPr>
            <a:xfrm rot="-1094456">
              <a:off x="5741792" y="1581978"/>
              <a:ext cx="275205" cy="231955"/>
            </a:xfrm>
            <a:custGeom>
              <a:avLst/>
              <a:gdLst/>
              <a:ahLst/>
              <a:cxnLst/>
              <a:rect l="l" t="t" r="r" b="b"/>
              <a:pathLst>
                <a:path w="4715" h="3974" extrusionOk="0">
                  <a:moveTo>
                    <a:pt x="4715" y="1"/>
                  </a:moveTo>
                  <a:cubicBezTo>
                    <a:pt x="2698" y="268"/>
                    <a:pt x="0" y="1039"/>
                    <a:pt x="0" y="1987"/>
                  </a:cubicBezTo>
                  <a:cubicBezTo>
                    <a:pt x="0" y="2936"/>
                    <a:pt x="2669" y="3707"/>
                    <a:pt x="4655" y="3974"/>
                  </a:cubicBezTo>
                  <a:lnTo>
                    <a:pt x="4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7"/>
            <p:cNvSpPr/>
            <p:nvPr/>
          </p:nvSpPr>
          <p:spPr>
            <a:xfrm rot="-1094456">
              <a:off x="5839139" y="1546021"/>
              <a:ext cx="193899" cy="266567"/>
            </a:xfrm>
            <a:custGeom>
              <a:avLst/>
              <a:gdLst/>
              <a:ahLst/>
              <a:cxnLst/>
              <a:rect l="l" t="t" r="r" b="b"/>
              <a:pathLst>
                <a:path w="3322" h="4567" extrusionOk="0">
                  <a:moveTo>
                    <a:pt x="3322" y="0"/>
                  </a:moveTo>
                  <a:lnTo>
                    <a:pt x="3322" y="0"/>
                  </a:lnTo>
                  <a:cubicBezTo>
                    <a:pt x="2195" y="148"/>
                    <a:pt x="1098" y="415"/>
                    <a:pt x="31" y="771"/>
                  </a:cubicBezTo>
                  <a:lnTo>
                    <a:pt x="1" y="3825"/>
                  </a:lnTo>
                  <a:cubicBezTo>
                    <a:pt x="1068" y="4151"/>
                    <a:pt x="2166" y="4418"/>
                    <a:pt x="3263" y="4567"/>
                  </a:cubicBezTo>
                  <a:lnTo>
                    <a:pt x="33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7"/>
            <p:cNvSpPr/>
            <p:nvPr/>
          </p:nvSpPr>
          <p:spPr>
            <a:xfrm rot="-1094456">
              <a:off x="5783674" y="1724367"/>
              <a:ext cx="254485" cy="83116"/>
            </a:xfrm>
            <a:custGeom>
              <a:avLst/>
              <a:gdLst/>
              <a:ahLst/>
              <a:cxnLst/>
              <a:rect l="l" t="t" r="r" b="b"/>
              <a:pathLst>
                <a:path w="4360" h="1424" extrusionOk="0">
                  <a:moveTo>
                    <a:pt x="0" y="1"/>
                  </a:moveTo>
                  <a:cubicBezTo>
                    <a:pt x="742" y="683"/>
                    <a:pt x="2758" y="1216"/>
                    <a:pt x="4329" y="1424"/>
                  </a:cubicBezTo>
                  <a:lnTo>
                    <a:pt x="43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7"/>
            <p:cNvSpPr/>
            <p:nvPr/>
          </p:nvSpPr>
          <p:spPr>
            <a:xfrm rot="-1094456">
              <a:off x="5862278" y="1679278"/>
              <a:ext cx="190455" cy="129869"/>
            </a:xfrm>
            <a:custGeom>
              <a:avLst/>
              <a:gdLst/>
              <a:ahLst/>
              <a:cxnLst/>
              <a:rect l="l" t="t" r="r" b="b"/>
              <a:pathLst>
                <a:path w="3263" h="2225" extrusionOk="0">
                  <a:moveTo>
                    <a:pt x="3262" y="1"/>
                  </a:moveTo>
                  <a:lnTo>
                    <a:pt x="1" y="30"/>
                  </a:lnTo>
                  <a:lnTo>
                    <a:pt x="1" y="1483"/>
                  </a:lnTo>
                  <a:cubicBezTo>
                    <a:pt x="1038" y="1839"/>
                    <a:pt x="2136" y="2076"/>
                    <a:pt x="3262" y="2225"/>
                  </a:cubicBezTo>
                  <a:lnTo>
                    <a:pt x="32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7"/>
            <p:cNvSpPr/>
            <p:nvPr/>
          </p:nvSpPr>
          <p:spPr>
            <a:xfrm rot="-1094456">
              <a:off x="5878840" y="1490524"/>
              <a:ext cx="325460" cy="309818"/>
            </a:xfrm>
            <a:custGeom>
              <a:avLst/>
              <a:gdLst/>
              <a:ahLst/>
              <a:cxnLst/>
              <a:rect l="l" t="t" r="r" b="b"/>
              <a:pathLst>
                <a:path w="5576" h="5308" extrusionOk="0">
                  <a:moveTo>
                    <a:pt x="4033" y="0"/>
                  </a:moveTo>
                  <a:cubicBezTo>
                    <a:pt x="2936" y="30"/>
                    <a:pt x="1869" y="149"/>
                    <a:pt x="801" y="386"/>
                  </a:cubicBezTo>
                  <a:lnTo>
                    <a:pt x="772" y="386"/>
                  </a:lnTo>
                  <a:cubicBezTo>
                    <a:pt x="535" y="445"/>
                    <a:pt x="268" y="504"/>
                    <a:pt x="1" y="564"/>
                  </a:cubicBezTo>
                  <a:lnTo>
                    <a:pt x="1" y="4715"/>
                  </a:lnTo>
                  <a:cubicBezTo>
                    <a:pt x="268" y="4774"/>
                    <a:pt x="535" y="4834"/>
                    <a:pt x="772" y="4893"/>
                  </a:cubicBezTo>
                  <a:lnTo>
                    <a:pt x="801" y="4893"/>
                  </a:lnTo>
                  <a:cubicBezTo>
                    <a:pt x="1869" y="5130"/>
                    <a:pt x="2936" y="5278"/>
                    <a:pt x="4033" y="5308"/>
                  </a:cubicBezTo>
                  <a:cubicBezTo>
                    <a:pt x="4211" y="5308"/>
                    <a:pt x="4389" y="5308"/>
                    <a:pt x="4538" y="5278"/>
                  </a:cubicBezTo>
                  <a:lnTo>
                    <a:pt x="4567" y="5278"/>
                  </a:lnTo>
                  <a:cubicBezTo>
                    <a:pt x="4923" y="5278"/>
                    <a:pt x="5249" y="5189"/>
                    <a:pt x="5575" y="5071"/>
                  </a:cubicBezTo>
                  <a:lnTo>
                    <a:pt x="5575" y="238"/>
                  </a:lnTo>
                  <a:cubicBezTo>
                    <a:pt x="5249" y="119"/>
                    <a:pt x="4923" y="30"/>
                    <a:pt x="45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7"/>
            <p:cNvSpPr/>
            <p:nvPr/>
          </p:nvSpPr>
          <p:spPr>
            <a:xfrm rot="-1094456">
              <a:off x="5857214" y="1534085"/>
              <a:ext cx="323709" cy="91755"/>
            </a:xfrm>
            <a:custGeom>
              <a:avLst/>
              <a:gdLst/>
              <a:ahLst/>
              <a:cxnLst/>
              <a:rect l="l" t="t" r="r" b="b"/>
              <a:pathLst>
                <a:path w="5546" h="1572" extrusionOk="0">
                  <a:moveTo>
                    <a:pt x="1" y="0"/>
                  </a:moveTo>
                  <a:lnTo>
                    <a:pt x="1" y="1572"/>
                  </a:lnTo>
                  <a:lnTo>
                    <a:pt x="5546" y="1572"/>
                  </a:lnTo>
                  <a:lnTo>
                    <a:pt x="55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7"/>
            <p:cNvSpPr/>
            <p:nvPr/>
          </p:nvSpPr>
          <p:spPr>
            <a:xfrm rot="-1094456">
              <a:off x="5116106" y="1682035"/>
              <a:ext cx="334040" cy="29476"/>
            </a:xfrm>
            <a:custGeom>
              <a:avLst/>
              <a:gdLst/>
              <a:ahLst/>
              <a:cxnLst/>
              <a:rect l="l" t="t" r="r" b="b"/>
              <a:pathLst>
                <a:path w="5723" h="505" extrusionOk="0">
                  <a:moveTo>
                    <a:pt x="801" y="0"/>
                  </a:moveTo>
                  <a:lnTo>
                    <a:pt x="0" y="356"/>
                  </a:lnTo>
                  <a:lnTo>
                    <a:pt x="1898" y="504"/>
                  </a:lnTo>
                  <a:lnTo>
                    <a:pt x="57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7"/>
            <p:cNvSpPr/>
            <p:nvPr/>
          </p:nvSpPr>
          <p:spPr>
            <a:xfrm rot="-1094456">
              <a:off x="4968220" y="1667576"/>
              <a:ext cx="308125" cy="27725"/>
            </a:xfrm>
            <a:custGeom>
              <a:avLst/>
              <a:gdLst/>
              <a:ahLst/>
              <a:cxnLst/>
              <a:rect l="l" t="t" r="r" b="b"/>
              <a:pathLst>
                <a:path w="5279" h="475" extrusionOk="0">
                  <a:moveTo>
                    <a:pt x="712" y="0"/>
                  </a:moveTo>
                  <a:lnTo>
                    <a:pt x="0" y="326"/>
                  </a:lnTo>
                  <a:lnTo>
                    <a:pt x="1750" y="474"/>
                  </a:lnTo>
                  <a:lnTo>
                    <a:pt x="52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7"/>
            <p:cNvSpPr/>
            <p:nvPr/>
          </p:nvSpPr>
          <p:spPr>
            <a:xfrm rot="-1094456">
              <a:off x="4849533" y="1654023"/>
              <a:ext cx="273513" cy="25974"/>
            </a:xfrm>
            <a:custGeom>
              <a:avLst/>
              <a:gdLst/>
              <a:ahLst/>
              <a:cxnLst/>
              <a:rect l="l" t="t" r="r" b="b"/>
              <a:pathLst>
                <a:path w="4686" h="445" extrusionOk="0">
                  <a:moveTo>
                    <a:pt x="653" y="0"/>
                  </a:moveTo>
                  <a:lnTo>
                    <a:pt x="1" y="297"/>
                  </a:lnTo>
                  <a:lnTo>
                    <a:pt x="1543" y="445"/>
                  </a:lnTo>
                  <a:lnTo>
                    <a:pt x="4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47"/>
          <p:cNvSpPr/>
          <p:nvPr/>
        </p:nvSpPr>
        <p:spPr>
          <a:xfrm>
            <a:off x="5838448" y="2797665"/>
            <a:ext cx="582572" cy="588330"/>
          </a:xfrm>
          <a:custGeom>
            <a:avLst/>
            <a:gdLst/>
            <a:ahLst/>
            <a:cxnLst/>
            <a:rect l="l" t="t" r="r" b="b"/>
            <a:pathLst>
              <a:path w="207321" h="209370" extrusionOk="0">
                <a:moveTo>
                  <a:pt x="37537" y="0"/>
                </a:moveTo>
                <a:lnTo>
                  <a:pt x="0" y="36794"/>
                </a:lnTo>
                <a:lnTo>
                  <a:pt x="117677" y="156836"/>
                </a:lnTo>
                <a:lnTo>
                  <a:pt x="14344" y="156836"/>
                </a:lnTo>
                <a:lnTo>
                  <a:pt x="14344" y="209370"/>
                </a:lnTo>
                <a:lnTo>
                  <a:pt x="207320" y="209370"/>
                </a:lnTo>
                <a:lnTo>
                  <a:pt x="207320" y="16731"/>
                </a:lnTo>
                <a:lnTo>
                  <a:pt x="154787" y="16731"/>
                </a:lnTo>
                <a:lnTo>
                  <a:pt x="154787" y="119637"/>
                </a:lnTo>
                <a:lnTo>
                  <a:pt x="37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315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44"/>
          <p:cNvSpPr txBox="1">
            <a:spLocks noGrp="1"/>
          </p:cNvSpPr>
          <p:nvPr>
            <p:ph type="body" idx="1"/>
          </p:nvPr>
        </p:nvSpPr>
        <p:spPr>
          <a:xfrm>
            <a:off x="661200" y="326003"/>
            <a:ext cx="3910800" cy="41084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Data Description: The dataset used for this task consists of airline reviews from various airlines from 2013-2024, comprising 6,216 records after data cleaning (equivalent to 6,216 reviews). Each review includes 17 relevant attributes:</a:t>
            </a:r>
          </a:p>
          <a:p>
            <a:pPr marL="171450" indent="-171450">
              <a:buFont typeface="Arial" panose="020B0604020202020204" pitchFamily="34" charset="0"/>
              <a:buChar char="•"/>
            </a:pPr>
            <a:r>
              <a:rPr lang="en-US" sz="1200" dirty="0"/>
              <a:t>Airline: Airline name</a:t>
            </a:r>
          </a:p>
          <a:p>
            <a:pPr marL="171450" indent="-171450">
              <a:buFont typeface="Arial" panose="020B0604020202020204" pitchFamily="34" charset="0"/>
              <a:buChar char="•"/>
            </a:pPr>
            <a:r>
              <a:rPr lang="en-US" sz="1200" dirty="0"/>
              <a:t>Type of Traveler: Type of traveler</a:t>
            </a:r>
          </a:p>
          <a:p>
            <a:pPr marL="171450" indent="-171450">
              <a:buFont typeface="Arial" panose="020B0604020202020204" pitchFamily="34" charset="0"/>
              <a:buChar char="•"/>
            </a:pPr>
            <a:r>
              <a:rPr lang="en-US" sz="1200" dirty="0"/>
              <a:t>Month Flown: Month of flight</a:t>
            </a:r>
          </a:p>
          <a:p>
            <a:pPr marL="171450" indent="-171450">
              <a:buFont typeface="Arial" panose="020B0604020202020204" pitchFamily="34" charset="0"/>
              <a:buChar char="•"/>
            </a:pPr>
            <a:r>
              <a:rPr lang="en-US" sz="1200" dirty="0"/>
              <a:t>Class: Ticket class</a:t>
            </a:r>
          </a:p>
          <a:p>
            <a:pPr marL="171450" indent="-171450">
              <a:buFont typeface="Arial" panose="020B0604020202020204" pitchFamily="34" charset="0"/>
              <a:buChar char="•"/>
            </a:pPr>
            <a:r>
              <a:rPr lang="en-US" sz="1200" dirty="0"/>
              <a:t>Seat Comfort: Seat comfort rating</a:t>
            </a:r>
          </a:p>
          <a:p>
            <a:pPr marL="171450" indent="-171450">
              <a:buFont typeface="Arial" panose="020B0604020202020204" pitchFamily="34" charset="0"/>
              <a:buChar char="•"/>
            </a:pPr>
            <a:r>
              <a:rPr lang="en-US" sz="1200" dirty="0"/>
              <a:t>Food and Beverages: Food and beverage rating</a:t>
            </a:r>
          </a:p>
          <a:p>
            <a:pPr marL="171450" indent="-171450">
              <a:buFont typeface="Arial" panose="020B0604020202020204" pitchFamily="34" charset="0"/>
              <a:buChar char="•"/>
            </a:pPr>
            <a:r>
              <a:rPr lang="en-US" sz="1200" dirty="0"/>
              <a:t>Inflight Entertainment: Inflight entertainment rating</a:t>
            </a:r>
          </a:p>
          <a:p>
            <a:pPr marL="171450" indent="-171450">
              <a:buFont typeface="Arial" panose="020B0604020202020204" pitchFamily="34" charset="0"/>
              <a:buChar char="•"/>
            </a:pPr>
            <a:r>
              <a:rPr lang="en-US" sz="1200" dirty="0"/>
              <a:t>Value For Money: Value for money rating</a:t>
            </a:r>
          </a:p>
          <a:p>
            <a:pPr marL="171450" indent="-171450">
              <a:buFont typeface="Arial" panose="020B0604020202020204" pitchFamily="34" charset="0"/>
              <a:buChar char="•"/>
            </a:pPr>
            <a:r>
              <a:rPr lang="en-US" sz="1200" dirty="0"/>
              <a:t>Overall Rating: Overall rating</a:t>
            </a:r>
          </a:p>
          <a:p>
            <a:pPr marL="171450" indent="-171450">
              <a:buFont typeface="Arial" panose="020B0604020202020204" pitchFamily="34" charset="0"/>
              <a:buChar char="•"/>
            </a:pPr>
            <a:r>
              <a:rPr lang="en-US" sz="1200" dirty="0"/>
              <a:t>Recommended: Whether the customer recommends the airline or not</a:t>
            </a:r>
          </a:p>
          <a:p>
            <a:pPr marL="171450" indent="-171450">
              <a:buFont typeface="Arial" panose="020B0604020202020204" pitchFamily="34" charset="0"/>
              <a:buChar char="•"/>
            </a:pPr>
            <a:r>
              <a:rPr lang="en-US" sz="1200" dirty="0"/>
              <a:t>From: Departure point</a:t>
            </a:r>
          </a:p>
          <a:p>
            <a:pPr marL="171450" indent="-171450">
              <a:buFont typeface="Arial" panose="020B0604020202020204" pitchFamily="34" charset="0"/>
              <a:buChar char="•"/>
            </a:pPr>
            <a:r>
              <a:rPr lang="en-US" sz="1200" dirty="0"/>
              <a:t>Via: Transit point</a:t>
            </a:r>
          </a:p>
          <a:p>
            <a:pPr marL="171450" indent="-171450">
              <a:buFont typeface="Arial" panose="020B0604020202020204" pitchFamily="34" charset="0"/>
              <a:buChar char="•"/>
            </a:pPr>
            <a:r>
              <a:rPr lang="en-US" sz="1200" dirty="0"/>
              <a:t>To: Destination</a:t>
            </a:r>
          </a:p>
          <a:p>
            <a:pPr marL="171450" indent="-171450">
              <a:buFont typeface="Arial" panose="020B0604020202020204" pitchFamily="34" charset="0"/>
              <a:buChar char="•"/>
            </a:pPr>
            <a:r>
              <a:rPr lang="en-US" sz="1200" dirty="0"/>
              <a:t>Name: Customer name</a:t>
            </a:r>
          </a:p>
          <a:p>
            <a:pPr marL="171450" indent="-171450">
              <a:buFont typeface="Arial" panose="020B0604020202020204" pitchFamily="34" charset="0"/>
              <a:buChar char="•"/>
            </a:pPr>
            <a:r>
              <a:rPr lang="en-US" sz="1200" dirty="0"/>
              <a:t>Staff Service: Staff service rating</a:t>
            </a:r>
          </a:p>
          <a:p>
            <a:pPr marL="171450" indent="-171450">
              <a:buFont typeface="Arial" panose="020B0604020202020204" pitchFamily="34" charset="0"/>
              <a:buChar char="•"/>
            </a:pPr>
            <a:r>
              <a:rPr lang="en-US" sz="1200" dirty="0"/>
              <a:t>Month: Month of flight</a:t>
            </a:r>
          </a:p>
          <a:p>
            <a:pPr marL="171450" indent="-171450">
              <a:buFont typeface="Arial" panose="020B0604020202020204" pitchFamily="34" charset="0"/>
              <a:buChar char="•"/>
            </a:pPr>
            <a:r>
              <a:rPr lang="en-US" sz="1200" dirty="0"/>
              <a:t>Year: Year of flight</a:t>
            </a:r>
          </a:p>
        </p:txBody>
      </p:sp>
      <p:pic>
        <p:nvPicPr>
          <p:cNvPr id="3" name="Picture 2">
            <a:extLst>
              <a:ext uri="{FF2B5EF4-FFF2-40B4-BE49-F238E27FC236}">
                <a16:creationId xmlns:a16="http://schemas.microsoft.com/office/drawing/2014/main" id="{CA52EF02-5872-2ED1-28BB-14029538826E}"/>
              </a:ext>
            </a:extLst>
          </p:cNvPr>
          <p:cNvPicPr>
            <a:picLocks noChangeAspect="1"/>
          </p:cNvPicPr>
          <p:nvPr/>
        </p:nvPicPr>
        <p:blipFill>
          <a:blip r:embed="rId3"/>
          <a:stretch>
            <a:fillRect/>
          </a:stretch>
        </p:blipFill>
        <p:spPr>
          <a:xfrm>
            <a:off x="4770783" y="326003"/>
            <a:ext cx="3398450" cy="35836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45"/>
          <p:cNvSpPr txBox="1">
            <a:spLocks noGrp="1"/>
          </p:cNvSpPr>
          <p:nvPr>
            <p:ph type="title"/>
          </p:nvPr>
        </p:nvSpPr>
        <p:spPr>
          <a:xfrm>
            <a:off x="711725" y="445025"/>
            <a:ext cx="7720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PREPROCESSING</a:t>
            </a:r>
            <a:endParaRPr i="1" dirty="0"/>
          </a:p>
        </p:txBody>
      </p:sp>
      <p:sp>
        <p:nvSpPr>
          <p:cNvPr id="689" name="Google Shape;689;p45"/>
          <p:cNvSpPr txBox="1">
            <a:spLocks noGrp="1"/>
          </p:cNvSpPr>
          <p:nvPr>
            <p:ph type="title" idx="2"/>
          </p:nvPr>
        </p:nvSpPr>
        <p:spPr>
          <a:xfrm>
            <a:off x="1166646" y="1017725"/>
            <a:ext cx="30759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Description</a:t>
            </a:r>
            <a:endParaRPr dirty="0"/>
          </a:p>
        </p:txBody>
      </p:sp>
      <p:pic>
        <p:nvPicPr>
          <p:cNvPr id="22" name="Picture 21">
            <a:extLst>
              <a:ext uri="{FF2B5EF4-FFF2-40B4-BE49-F238E27FC236}">
                <a16:creationId xmlns:a16="http://schemas.microsoft.com/office/drawing/2014/main" id="{3C85D3DD-6C90-07EC-4313-E27095A82CF4}"/>
              </a:ext>
            </a:extLst>
          </p:cNvPr>
          <p:cNvPicPr>
            <a:picLocks noChangeAspect="1"/>
          </p:cNvPicPr>
          <p:nvPr/>
        </p:nvPicPr>
        <p:blipFill>
          <a:blip r:embed="rId3"/>
          <a:stretch>
            <a:fillRect/>
          </a:stretch>
        </p:blipFill>
        <p:spPr>
          <a:xfrm>
            <a:off x="1166646" y="1679944"/>
            <a:ext cx="6616067" cy="262624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6"/>
          <p:cNvSpPr txBox="1">
            <a:spLocks noGrp="1"/>
          </p:cNvSpPr>
          <p:nvPr>
            <p:ph type="title"/>
          </p:nvPr>
        </p:nvSpPr>
        <p:spPr>
          <a:xfrm>
            <a:off x="2940775" y="2400375"/>
            <a:ext cx="5037900" cy="65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EDA</a:t>
            </a:r>
            <a:endParaRPr i="1" dirty="0"/>
          </a:p>
        </p:txBody>
      </p:sp>
      <p:sp>
        <p:nvSpPr>
          <p:cNvPr id="709" name="Google Shape;709;p46"/>
          <p:cNvSpPr txBox="1">
            <a:spLocks noGrp="1"/>
          </p:cNvSpPr>
          <p:nvPr>
            <p:ph type="title" idx="2"/>
          </p:nvPr>
        </p:nvSpPr>
        <p:spPr>
          <a:xfrm>
            <a:off x="5946825" y="1121123"/>
            <a:ext cx="2246400" cy="107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grpSp>
        <p:nvGrpSpPr>
          <p:cNvPr id="711" name="Google Shape;711;p46"/>
          <p:cNvGrpSpPr/>
          <p:nvPr/>
        </p:nvGrpSpPr>
        <p:grpSpPr>
          <a:xfrm>
            <a:off x="1288440" y="1417596"/>
            <a:ext cx="839234" cy="3120282"/>
            <a:chOff x="1288440" y="1417596"/>
            <a:chExt cx="839234" cy="3120282"/>
          </a:xfrm>
        </p:grpSpPr>
        <p:sp>
          <p:nvSpPr>
            <p:cNvPr id="712" name="Google Shape;712;p46"/>
            <p:cNvSpPr/>
            <p:nvPr/>
          </p:nvSpPr>
          <p:spPr>
            <a:xfrm>
              <a:off x="1288440" y="2281598"/>
              <a:ext cx="839234" cy="139210"/>
            </a:xfrm>
            <a:custGeom>
              <a:avLst/>
              <a:gdLst/>
              <a:ahLst/>
              <a:cxnLst/>
              <a:rect l="l" t="t" r="r" b="b"/>
              <a:pathLst>
                <a:path w="10767" h="1786" extrusionOk="0">
                  <a:moveTo>
                    <a:pt x="0" y="0"/>
                  </a:moveTo>
                  <a:lnTo>
                    <a:pt x="0" y="1786"/>
                  </a:lnTo>
                  <a:lnTo>
                    <a:pt x="10767" y="1786"/>
                  </a:lnTo>
                  <a:lnTo>
                    <a:pt x="107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6"/>
            <p:cNvSpPr/>
            <p:nvPr/>
          </p:nvSpPr>
          <p:spPr>
            <a:xfrm>
              <a:off x="1288440" y="2808746"/>
              <a:ext cx="839234" cy="1729132"/>
            </a:xfrm>
            <a:custGeom>
              <a:avLst/>
              <a:gdLst/>
              <a:ahLst/>
              <a:cxnLst/>
              <a:rect l="l" t="t" r="r" b="b"/>
              <a:pathLst>
                <a:path w="10767" h="22184" extrusionOk="0">
                  <a:moveTo>
                    <a:pt x="0" y="0"/>
                  </a:moveTo>
                  <a:lnTo>
                    <a:pt x="0" y="22184"/>
                  </a:lnTo>
                  <a:lnTo>
                    <a:pt x="10767" y="22184"/>
                  </a:lnTo>
                  <a:lnTo>
                    <a:pt x="10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6"/>
            <p:cNvSpPr/>
            <p:nvPr/>
          </p:nvSpPr>
          <p:spPr>
            <a:xfrm>
              <a:off x="1288440" y="2420731"/>
              <a:ext cx="839234" cy="198292"/>
            </a:xfrm>
            <a:custGeom>
              <a:avLst/>
              <a:gdLst/>
              <a:ahLst/>
              <a:cxnLst/>
              <a:rect l="l" t="t" r="r" b="b"/>
              <a:pathLst>
                <a:path w="10767" h="2544" extrusionOk="0">
                  <a:moveTo>
                    <a:pt x="0" y="1"/>
                  </a:moveTo>
                  <a:lnTo>
                    <a:pt x="2327" y="2544"/>
                  </a:lnTo>
                  <a:lnTo>
                    <a:pt x="8495" y="2544"/>
                  </a:lnTo>
                  <a:lnTo>
                    <a:pt x="107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6"/>
            <p:cNvSpPr/>
            <p:nvPr/>
          </p:nvSpPr>
          <p:spPr>
            <a:xfrm>
              <a:off x="1288440" y="2083382"/>
              <a:ext cx="839234" cy="198292"/>
            </a:xfrm>
            <a:custGeom>
              <a:avLst/>
              <a:gdLst/>
              <a:ahLst/>
              <a:cxnLst/>
              <a:rect l="l" t="t" r="r" b="b"/>
              <a:pathLst>
                <a:path w="10767" h="2544" extrusionOk="0">
                  <a:moveTo>
                    <a:pt x="2327" y="0"/>
                  </a:moveTo>
                  <a:lnTo>
                    <a:pt x="0" y="2543"/>
                  </a:lnTo>
                  <a:lnTo>
                    <a:pt x="10767" y="2543"/>
                  </a:lnTo>
                  <a:lnTo>
                    <a:pt x="8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6"/>
            <p:cNvSpPr/>
            <p:nvPr/>
          </p:nvSpPr>
          <p:spPr>
            <a:xfrm>
              <a:off x="1288440" y="2618948"/>
              <a:ext cx="839234" cy="194083"/>
            </a:xfrm>
            <a:custGeom>
              <a:avLst/>
              <a:gdLst/>
              <a:ahLst/>
              <a:cxnLst/>
              <a:rect l="l" t="t" r="r" b="b"/>
              <a:pathLst>
                <a:path w="10767" h="2490" extrusionOk="0">
                  <a:moveTo>
                    <a:pt x="2327" y="1"/>
                  </a:moveTo>
                  <a:lnTo>
                    <a:pt x="0" y="2490"/>
                  </a:lnTo>
                  <a:lnTo>
                    <a:pt x="10767" y="2490"/>
                  </a:lnTo>
                  <a:lnTo>
                    <a:pt x="84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6"/>
            <p:cNvSpPr/>
            <p:nvPr/>
          </p:nvSpPr>
          <p:spPr>
            <a:xfrm>
              <a:off x="1874590" y="1417596"/>
              <a:ext cx="25410" cy="759184"/>
            </a:xfrm>
            <a:custGeom>
              <a:avLst/>
              <a:gdLst/>
              <a:ahLst/>
              <a:cxnLst/>
              <a:rect l="l" t="t" r="r" b="b"/>
              <a:pathLst>
                <a:path w="326" h="9740" extrusionOk="0">
                  <a:moveTo>
                    <a:pt x="1" y="0"/>
                  </a:moveTo>
                  <a:lnTo>
                    <a:pt x="1" y="9739"/>
                  </a:lnTo>
                  <a:lnTo>
                    <a:pt x="325" y="9739"/>
                  </a:lnTo>
                  <a:lnTo>
                    <a:pt x="3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6"/>
            <p:cNvSpPr/>
            <p:nvPr/>
          </p:nvSpPr>
          <p:spPr>
            <a:xfrm>
              <a:off x="1802880" y="1767651"/>
              <a:ext cx="25410" cy="409133"/>
            </a:xfrm>
            <a:custGeom>
              <a:avLst/>
              <a:gdLst/>
              <a:ahLst/>
              <a:cxnLst/>
              <a:rect l="l" t="t" r="r" b="b"/>
              <a:pathLst>
                <a:path w="326" h="5249" extrusionOk="0">
                  <a:moveTo>
                    <a:pt x="1" y="0"/>
                  </a:moveTo>
                  <a:lnTo>
                    <a:pt x="1" y="5248"/>
                  </a:lnTo>
                  <a:lnTo>
                    <a:pt x="325" y="5248"/>
                  </a:lnTo>
                  <a:lnTo>
                    <a:pt x="3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 name="Google Shape;719;p46"/>
          <p:cNvSpPr/>
          <p:nvPr/>
        </p:nvSpPr>
        <p:spPr>
          <a:xfrm>
            <a:off x="0" y="4849321"/>
            <a:ext cx="95466" cy="33"/>
          </a:xfrm>
          <a:custGeom>
            <a:avLst/>
            <a:gdLst/>
            <a:ahLst/>
            <a:cxnLst/>
            <a:rect l="l" t="t" r="r" b="b"/>
            <a:pathLst>
              <a:path w="2869" h="1" fill="none" extrusionOk="0">
                <a:moveTo>
                  <a:pt x="1" y="1"/>
                </a:moveTo>
                <a:lnTo>
                  <a:pt x="2868" y="1"/>
                </a:lnTo>
              </a:path>
            </a:pathLst>
          </a:custGeom>
          <a:noFill/>
          <a:ln w="32475" cap="flat" cmpd="sng">
            <a:solidFill>
              <a:schemeClr val="accent4"/>
            </a:solidFill>
            <a:prstDash val="solid"/>
            <a:miter lim="541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6"/>
          <p:cNvSpPr/>
          <p:nvPr/>
        </p:nvSpPr>
        <p:spPr>
          <a:xfrm>
            <a:off x="2878032" y="1650562"/>
            <a:ext cx="582572" cy="588330"/>
          </a:xfrm>
          <a:custGeom>
            <a:avLst/>
            <a:gdLst/>
            <a:ahLst/>
            <a:cxnLst/>
            <a:rect l="l" t="t" r="r" b="b"/>
            <a:pathLst>
              <a:path w="207321" h="209370" extrusionOk="0">
                <a:moveTo>
                  <a:pt x="37537" y="0"/>
                </a:moveTo>
                <a:lnTo>
                  <a:pt x="0" y="36794"/>
                </a:lnTo>
                <a:lnTo>
                  <a:pt x="117677" y="156836"/>
                </a:lnTo>
                <a:lnTo>
                  <a:pt x="14344" y="156836"/>
                </a:lnTo>
                <a:lnTo>
                  <a:pt x="14344" y="209370"/>
                </a:lnTo>
                <a:lnTo>
                  <a:pt x="207320" y="209370"/>
                </a:lnTo>
                <a:lnTo>
                  <a:pt x="207320" y="16731"/>
                </a:lnTo>
                <a:lnTo>
                  <a:pt x="154787" y="16731"/>
                </a:lnTo>
                <a:lnTo>
                  <a:pt x="154787" y="119637"/>
                </a:lnTo>
                <a:lnTo>
                  <a:pt x="37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grpSp>
        <p:nvGrpSpPr>
          <p:cNvPr id="727" name="Google Shape;727;p47"/>
          <p:cNvGrpSpPr/>
          <p:nvPr/>
        </p:nvGrpSpPr>
        <p:grpSpPr>
          <a:xfrm>
            <a:off x="461309" y="2202960"/>
            <a:ext cx="1954548" cy="2940362"/>
            <a:chOff x="461325" y="1873525"/>
            <a:chExt cx="2173652" cy="3269975"/>
          </a:xfrm>
        </p:grpSpPr>
        <p:sp>
          <p:nvSpPr>
            <p:cNvPr id="728" name="Google Shape;728;p47"/>
            <p:cNvSpPr/>
            <p:nvPr/>
          </p:nvSpPr>
          <p:spPr>
            <a:xfrm>
              <a:off x="809729" y="2183555"/>
              <a:ext cx="41611" cy="2928064"/>
            </a:xfrm>
            <a:custGeom>
              <a:avLst/>
              <a:gdLst/>
              <a:ahLst/>
              <a:cxnLst/>
              <a:rect l="l" t="t" r="r" b="b"/>
              <a:pathLst>
                <a:path w="386" h="27162" extrusionOk="0">
                  <a:moveTo>
                    <a:pt x="0" y="1"/>
                  </a:moveTo>
                  <a:lnTo>
                    <a:pt x="0" y="27161"/>
                  </a:lnTo>
                  <a:lnTo>
                    <a:pt x="386" y="27161"/>
                  </a:lnTo>
                  <a:lnTo>
                    <a:pt x="3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7"/>
            <p:cNvSpPr/>
            <p:nvPr/>
          </p:nvSpPr>
          <p:spPr>
            <a:xfrm>
              <a:off x="800135" y="3692310"/>
              <a:ext cx="64033" cy="1419295"/>
            </a:xfrm>
            <a:custGeom>
              <a:avLst/>
              <a:gdLst/>
              <a:ahLst/>
              <a:cxnLst/>
              <a:rect l="l" t="t" r="r" b="b"/>
              <a:pathLst>
                <a:path w="594" h="13166" extrusionOk="0">
                  <a:moveTo>
                    <a:pt x="0" y="0"/>
                  </a:moveTo>
                  <a:lnTo>
                    <a:pt x="0" y="13165"/>
                  </a:lnTo>
                  <a:lnTo>
                    <a:pt x="593" y="13165"/>
                  </a:lnTo>
                  <a:lnTo>
                    <a:pt x="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7"/>
            <p:cNvSpPr/>
            <p:nvPr/>
          </p:nvSpPr>
          <p:spPr>
            <a:xfrm>
              <a:off x="717023" y="5079467"/>
              <a:ext cx="230261" cy="64033"/>
            </a:xfrm>
            <a:custGeom>
              <a:avLst/>
              <a:gdLst/>
              <a:ahLst/>
              <a:cxnLst/>
              <a:rect l="l" t="t" r="r" b="b"/>
              <a:pathLst>
                <a:path w="2136" h="594" extrusionOk="0">
                  <a:moveTo>
                    <a:pt x="0" y="1"/>
                  </a:moveTo>
                  <a:lnTo>
                    <a:pt x="0" y="594"/>
                  </a:lnTo>
                  <a:lnTo>
                    <a:pt x="2135" y="594"/>
                  </a:lnTo>
                  <a:lnTo>
                    <a:pt x="21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7"/>
            <p:cNvSpPr/>
            <p:nvPr/>
          </p:nvSpPr>
          <p:spPr>
            <a:xfrm>
              <a:off x="605128" y="2014203"/>
              <a:ext cx="444459" cy="179056"/>
            </a:xfrm>
            <a:custGeom>
              <a:avLst/>
              <a:gdLst/>
              <a:ahLst/>
              <a:cxnLst/>
              <a:rect l="l" t="t" r="r" b="b"/>
              <a:pathLst>
                <a:path w="4123" h="1661" extrusionOk="0">
                  <a:moveTo>
                    <a:pt x="1" y="0"/>
                  </a:moveTo>
                  <a:lnTo>
                    <a:pt x="1" y="1661"/>
                  </a:lnTo>
                  <a:lnTo>
                    <a:pt x="4122" y="1661"/>
                  </a:lnTo>
                  <a:lnTo>
                    <a:pt x="4122" y="0"/>
                  </a:lnTo>
                  <a:lnTo>
                    <a:pt x="3944" y="0"/>
                  </a:lnTo>
                  <a:lnTo>
                    <a:pt x="3944" y="1483"/>
                  </a:lnTo>
                  <a:lnTo>
                    <a:pt x="208" y="1483"/>
                  </a:lnTo>
                  <a:lnTo>
                    <a:pt x="2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7"/>
            <p:cNvSpPr/>
            <p:nvPr/>
          </p:nvSpPr>
          <p:spPr>
            <a:xfrm>
              <a:off x="461325" y="1873525"/>
              <a:ext cx="310141" cy="182290"/>
            </a:xfrm>
            <a:custGeom>
              <a:avLst/>
              <a:gdLst/>
              <a:ahLst/>
              <a:cxnLst/>
              <a:rect l="l" t="t" r="r" b="b"/>
              <a:pathLst>
                <a:path w="2877" h="1691" extrusionOk="0">
                  <a:moveTo>
                    <a:pt x="0" y="1"/>
                  </a:moveTo>
                  <a:lnTo>
                    <a:pt x="0" y="1691"/>
                  </a:lnTo>
                  <a:lnTo>
                    <a:pt x="2876" y="1691"/>
                  </a:lnTo>
                  <a:lnTo>
                    <a:pt x="28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7"/>
            <p:cNvSpPr/>
            <p:nvPr/>
          </p:nvSpPr>
          <p:spPr>
            <a:xfrm>
              <a:off x="480513" y="1895947"/>
              <a:ext cx="271764" cy="140679"/>
            </a:xfrm>
            <a:custGeom>
              <a:avLst/>
              <a:gdLst/>
              <a:ahLst/>
              <a:cxnLst/>
              <a:rect l="l" t="t" r="r" b="b"/>
              <a:pathLst>
                <a:path w="2521" h="1305" extrusionOk="0">
                  <a:moveTo>
                    <a:pt x="0" y="0"/>
                  </a:moveTo>
                  <a:lnTo>
                    <a:pt x="0" y="1305"/>
                  </a:lnTo>
                  <a:lnTo>
                    <a:pt x="2520" y="1305"/>
                  </a:lnTo>
                  <a:lnTo>
                    <a:pt x="25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7"/>
            <p:cNvSpPr/>
            <p:nvPr/>
          </p:nvSpPr>
          <p:spPr>
            <a:xfrm>
              <a:off x="876780" y="1873525"/>
              <a:ext cx="313375" cy="182290"/>
            </a:xfrm>
            <a:custGeom>
              <a:avLst/>
              <a:gdLst/>
              <a:ahLst/>
              <a:cxnLst/>
              <a:rect l="l" t="t" r="r" b="b"/>
              <a:pathLst>
                <a:path w="2907" h="1691" extrusionOk="0">
                  <a:moveTo>
                    <a:pt x="1" y="1"/>
                  </a:moveTo>
                  <a:lnTo>
                    <a:pt x="1" y="1691"/>
                  </a:lnTo>
                  <a:lnTo>
                    <a:pt x="2907" y="1691"/>
                  </a:lnTo>
                  <a:lnTo>
                    <a:pt x="29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7"/>
            <p:cNvSpPr/>
            <p:nvPr/>
          </p:nvSpPr>
          <p:spPr>
            <a:xfrm>
              <a:off x="895968" y="1895947"/>
              <a:ext cx="271872" cy="140679"/>
            </a:xfrm>
            <a:custGeom>
              <a:avLst/>
              <a:gdLst/>
              <a:ahLst/>
              <a:cxnLst/>
              <a:rect l="l" t="t" r="r" b="b"/>
              <a:pathLst>
                <a:path w="2522" h="1305" extrusionOk="0">
                  <a:moveTo>
                    <a:pt x="1" y="0"/>
                  </a:moveTo>
                  <a:lnTo>
                    <a:pt x="1" y="1305"/>
                  </a:lnTo>
                  <a:lnTo>
                    <a:pt x="2521" y="1305"/>
                  </a:lnTo>
                  <a:lnTo>
                    <a:pt x="25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7"/>
            <p:cNvSpPr/>
            <p:nvPr/>
          </p:nvSpPr>
          <p:spPr>
            <a:xfrm>
              <a:off x="605128" y="2432894"/>
              <a:ext cx="444459" cy="182290"/>
            </a:xfrm>
            <a:custGeom>
              <a:avLst/>
              <a:gdLst/>
              <a:ahLst/>
              <a:cxnLst/>
              <a:rect l="l" t="t" r="r" b="b"/>
              <a:pathLst>
                <a:path w="4123" h="1691" extrusionOk="0">
                  <a:moveTo>
                    <a:pt x="1" y="1"/>
                  </a:moveTo>
                  <a:lnTo>
                    <a:pt x="1" y="1691"/>
                  </a:lnTo>
                  <a:lnTo>
                    <a:pt x="4122" y="1691"/>
                  </a:lnTo>
                  <a:lnTo>
                    <a:pt x="4122" y="1"/>
                  </a:lnTo>
                  <a:lnTo>
                    <a:pt x="3944" y="1"/>
                  </a:lnTo>
                  <a:lnTo>
                    <a:pt x="3944" y="1483"/>
                  </a:lnTo>
                  <a:lnTo>
                    <a:pt x="208" y="1483"/>
                  </a:lnTo>
                  <a:lnTo>
                    <a:pt x="2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7"/>
            <p:cNvSpPr/>
            <p:nvPr/>
          </p:nvSpPr>
          <p:spPr>
            <a:xfrm>
              <a:off x="461325" y="2295450"/>
              <a:ext cx="310141" cy="182290"/>
            </a:xfrm>
            <a:custGeom>
              <a:avLst/>
              <a:gdLst/>
              <a:ahLst/>
              <a:cxnLst/>
              <a:rect l="l" t="t" r="r" b="b"/>
              <a:pathLst>
                <a:path w="2877" h="1691" extrusionOk="0">
                  <a:moveTo>
                    <a:pt x="0" y="1"/>
                  </a:moveTo>
                  <a:lnTo>
                    <a:pt x="0" y="1691"/>
                  </a:lnTo>
                  <a:lnTo>
                    <a:pt x="2876" y="1691"/>
                  </a:lnTo>
                  <a:lnTo>
                    <a:pt x="28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7"/>
            <p:cNvSpPr/>
            <p:nvPr/>
          </p:nvSpPr>
          <p:spPr>
            <a:xfrm>
              <a:off x="480513" y="2314638"/>
              <a:ext cx="271764" cy="140787"/>
            </a:xfrm>
            <a:custGeom>
              <a:avLst/>
              <a:gdLst/>
              <a:ahLst/>
              <a:cxnLst/>
              <a:rect l="l" t="t" r="r" b="b"/>
              <a:pathLst>
                <a:path w="2521" h="1306" extrusionOk="0">
                  <a:moveTo>
                    <a:pt x="0" y="1"/>
                  </a:moveTo>
                  <a:lnTo>
                    <a:pt x="0" y="1305"/>
                  </a:lnTo>
                  <a:lnTo>
                    <a:pt x="2520" y="1305"/>
                  </a:lnTo>
                  <a:lnTo>
                    <a:pt x="25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7"/>
            <p:cNvSpPr/>
            <p:nvPr/>
          </p:nvSpPr>
          <p:spPr>
            <a:xfrm>
              <a:off x="876780" y="2295450"/>
              <a:ext cx="313375" cy="182290"/>
            </a:xfrm>
            <a:custGeom>
              <a:avLst/>
              <a:gdLst/>
              <a:ahLst/>
              <a:cxnLst/>
              <a:rect l="l" t="t" r="r" b="b"/>
              <a:pathLst>
                <a:path w="2907" h="1691" extrusionOk="0">
                  <a:moveTo>
                    <a:pt x="1" y="1"/>
                  </a:moveTo>
                  <a:lnTo>
                    <a:pt x="1" y="1691"/>
                  </a:lnTo>
                  <a:lnTo>
                    <a:pt x="2907" y="1691"/>
                  </a:lnTo>
                  <a:lnTo>
                    <a:pt x="29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7"/>
            <p:cNvSpPr/>
            <p:nvPr/>
          </p:nvSpPr>
          <p:spPr>
            <a:xfrm>
              <a:off x="895968" y="2314638"/>
              <a:ext cx="271872" cy="140787"/>
            </a:xfrm>
            <a:custGeom>
              <a:avLst/>
              <a:gdLst/>
              <a:ahLst/>
              <a:cxnLst/>
              <a:rect l="l" t="t" r="r" b="b"/>
              <a:pathLst>
                <a:path w="2522" h="1306" extrusionOk="0">
                  <a:moveTo>
                    <a:pt x="1" y="1"/>
                  </a:moveTo>
                  <a:lnTo>
                    <a:pt x="1" y="1305"/>
                  </a:lnTo>
                  <a:lnTo>
                    <a:pt x="2521" y="1305"/>
                  </a:lnTo>
                  <a:lnTo>
                    <a:pt x="25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7"/>
            <p:cNvSpPr/>
            <p:nvPr/>
          </p:nvSpPr>
          <p:spPr>
            <a:xfrm>
              <a:off x="2264037" y="4878099"/>
              <a:ext cx="332563" cy="259043"/>
            </a:xfrm>
            <a:custGeom>
              <a:avLst/>
              <a:gdLst/>
              <a:ahLst/>
              <a:cxnLst/>
              <a:rect l="l" t="t" r="r" b="b"/>
              <a:pathLst>
                <a:path w="3085" h="2403" extrusionOk="0">
                  <a:moveTo>
                    <a:pt x="1542" y="1"/>
                  </a:moveTo>
                  <a:cubicBezTo>
                    <a:pt x="683" y="1"/>
                    <a:pt x="1" y="831"/>
                    <a:pt x="1" y="1839"/>
                  </a:cubicBezTo>
                  <a:cubicBezTo>
                    <a:pt x="1" y="1899"/>
                    <a:pt x="1" y="1928"/>
                    <a:pt x="1" y="1988"/>
                  </a:cubicBezTo>
                  <a:cubicBezTo>
                    <a:pt x="1" y="2106"/>
                    <a:pt x="30" y="2254"/>
                    <a:pt x="60" y="2403"/>
                  </a:cubicBezTo>
                  <a:lnTo>
                    <a:pt x="3025" y="2403"/>
                  </a:lnTo>
                  <a:cubicBezTo>
                    <a:pt x="3055" y="2254"/>
                    <a:pt x="3084" y="2106"/>
                    <a:pt x="3084" y="1988"/>
                  </a:cubicBezTo>
                  <a:cubicBezTo>
                    <a:pt x="3084" y="1928"/>
                    <a:pt x="3084" y="1899"/>
                    <a:pt x="3084" y="1839"/>
                  </a:cubicBezTo>
                  <a:cubicBezTo>
                    <a:pt x="3084" y="831"/>
                    <a:pt x="2402" y="1"/>
                    <a:pt x="15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7"/>
            <p:cNvSpPr/>
            <p:nvPr/>
          </p:nvSpPr>
          <p:spPr>
            <a:xfrm>
              <a:off x="2305647" y="4942023"/>
              <a:ext cx="252575" cy="195118"/>
            </a:xfrm>
            <a:custGeom>
              <a:avLst/>
              <a:gdLst/>
              <a:ahLst/>
              <a:cxnLst/>
              <a:rect l="l" t="t" r="r" b="b"/>
              <a:pathLst>
                <a:path w="2343" h="1810" extrusionOk="0">
                  <a:moveTo>
                    <a:pt x="1186" y="1"/>
                  </a:moveTo>
                  <a:cubicBezTo>
                    <a:pt x="593" y="1"/>
                    <a:pt x="89" y="594"/>
                    <a:pt x="0" y="1395"/>
                  </a:cubicBezTo>
                  <a:lnTo>
                    <a:pt x="0" y="1632"/>
                  </a:lnTo>
                  <a:cubicBezTo>
                    <a:pt x="0" y="1691"/>
                    <a:pt x="0" y="1750"/>
                    <a:pt x="0" y="1810"/>
                  </a:cubicBezTo>
                  <a:lnTo>
                    <a:pt x="2343" y="1810"/>
                  </a:lnTo>
                  <a:cubicBezTo>
                    <a:pt x="2343" y="1750"/>
                    <a:pt x="2343" y="1691"/>
                    <a:pt x="2343" y="1632"/>
                  </a:cubicBezTo>
                  <a:cubicBezTo>
                    <a:pt x="2343" y="1543"/>
                    <a:pt x="2313" y="1454"/>
                    <a:pt x="2343" y="1395"/>
                  </a:cubicBezTo>
                  <a:cubicBezTo>
                    <a:pt x="2254" y="594"/>
                    <a:pt x="1779" y="1"/>
                    <a:pt x="1186" y="1"/>
                  </a:cubicBezTo>
                  <a:close/>
                </a:path>
              </a:pathLst>
            </a:custGeom>
            <a:solidFill>
              <a:srgbClr val="FFFFFF">
                <a:alpha val="22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7"/>
            <p:cNvSpPr/>
            <p:nvPr/>
          </p:nvSpPr>
          <p:spPr>
            <a:xfrm>
              <a:off x="2228895" y="5092295"/>
              <a:ext cx="406083" cy="51205"/>
            </a:xfrm>
            <a:custGeom>
              <a:avLst/>
              <a:gdLst/>
              <a:ahLst/>
              <a:cxnLst/>
              <a:rect l="l" t="t" r="r" b="b"/>
              <a:pathLst>
                <a:path w="3767" h="475" extrusionOk="0">
                  <a:moveTo>
                    <a:pt x="0" y="1"/>
                  </a:moveTo>
                  <a:lnTo>
                    <a:pt x="0" y="475"/>
                  </a:lnTo>
                  <a:lnTo>
                    <a:pt x="3766" y="475"/>
                  </a:lnTo>
                  <a:lnTo>
                    <a:pt x="3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7"/>
            <p:cNvSpPr/>
            <p:nvPr/>
          </p:nvSpPr>
          <p:spPr>
            <a:xfrm>
              <a:off x="1516132" y="4878099"/>
              <a:ext cx="332455" cy="259043"/>
            </a:xfrm>
            <a:custGeom>
              <a:avLst/>
              <a:gdLst/>
              <a:ahLst/>
              <a:cxnLst/>
              <a:rect l="l" t="t" r="r" b="b"/>
              <a:pathLst>
                <a:path w="3084" h="2403" extrusionOk="0">
                  <a:moveTo>
                    <a:pt x="1542" y="1"/>
                  </a:moveTo>
                  <a:cubicBezTo>
                    <a:pt x="682" y="1"/>
                    <a:pt x="0" y="831"/>
                    <a:pt x="0" y="1839"/>
                  </a:cubicBezTo>
                  <a:lnTo>
                    <a:pt x="0" y="1988"/>
                  </a:lnTo>
                  <a:cubicBezTo>
                    <a:pt x="0" y="2106"/>
                    <a:pt x="30" y="2254"/>
                    <a:pt x="59" y="2403"/>
                  </a:cubicBezTo>
                  <a:lnTo>
                    <a:pt x="3025" y="2403"/>
                  </a:lnTo>
                  <a:cubicBezTo>
                    <a:pt x="3054" y="2254"/>
                    <a:pt x="3084" y="2106"/>
                    <a:pt x="3084" y="1988"/>
                  </a:cubicBezTo>
                  <a:cubicBezTo>
                    <a:pt x="3084" y="1928"/>
                    <a:pt x="3084" y="1899"/>
                    <a:pt x="3084" y="1839"/>
                  </a:cubicBezTo>
                  <a:cubicBezTo>
                    <a:pt x="3084" y="831"/>
                    <a:pt x="2402" y="1"/>
                    <a:pt x="15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7"/>
            <p:cNvSpPr/>
            <p:nvPr/>
          </p:nvSpPr>
          <p:spPr>
            <a:xfrm>
              <a:off x="1557634" y="4942023"/>
              <a:ext cx="252683" cy="195118"/>
            </a:xfrm>
            <a:custGeom>
              <a:avLst/>
              <a:gdLst/>
              <a:ahLst/>
              <a:cxnLst/>
              <a:rect l="l" t="t" r="r" b="b"/>
              <a:pathLst>
                <a:path w="2344" h="1810" extrusionOk="0">
                  <a:moveTo>
                    <a:pt x="1187" y="1"/>
                  </a:moveTo>
                  <a:cubicBezTo>
                    <a:pt x="594" y="1"/>
                    <a:pt x="90" y="594"/>
                    <a:pt x="1" y="1395"/>
                  </a:cubicBezTo>
                  <a:lnTo>
                    <a:pt x="1" y="1632"/>
                  </a:lnTo>
                  <a:cubicBezTo>
                    <a:pt x="1" y="1691"/>
                    <a:pt x="1" y="1750"/>
                    <a:pt x="1" y="1810"/>
                  </a:cubicBezTo>
                  <a:lnTo>
                    <a:pt x="2343" y="1810"/>
                  </a:lnTo>
                  <a:cubicBezTo>
                    <a:pt x="2343" y="1750"/>
                    <a:pt x="2343" y="1691"/>
                    <a:pt x="2343" y="1632"/>
                  </a:cubicBezTo>
                  <a:cubicBezTo>
                    <a:pt x="2343" y="1543"/>
                    <a:pt x="2313" y="1454"/>
                    <a:pt x="2343" y="1395"/>
                  </a:cubicBezTo>
                  <a:cubicBezTo>
                    <a:pt x="2254" y="594"/>
                    <a:pt x="1750" y="1"/>
                    <a:pt x="1187" y="1"/>
                  </a:cubicBezTo>
                  <a:close/>
                </a:path>
              </a:pathLst>
            </a:custGeom>
            <a:solidFill>
              <a:srgbClr val="FFFFFF">
                <a:alpha val="22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7"/>
            <p:cNvSpPr/>
            <p:nvPr/>
          </p:nvSpPr>
          <p:spPr>
            <a:xfrm>
              <a:off x="1480990" y="5092295"/>
              <a:ext cx="405975" cy="51205"/>
            </a:xfrm>
            <a:custGeom>
              <a:avLst/>
              <a:gdLst/>
              <a:ahLst/>
              <a:cxnLst/>
              <a:rect l="l" t="t" r="r" b="b"/>
              <a:pathLst>
                <a:path w="3766" h="475" extrusionOk="0">
                  <a:moveTo>
                    <a:pt x="0" y="1"/>
                  </a:moveTo>
                  <a:lnTo>
                    <a:pt x="0" y="475"/>
                  </a:lnTo>
                  <a:lnTo>
                    <a:pt x="3766" y="475"/>
                  </a:lnTo>
                  <a:lnTo>
                    <a:pt x="3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29171AA7-928C-3457-C73B-43928B710EDC}"/>
              </a:ext>
            </a:extLst>
          </p:cNvPr>
          <p:cNvPicPr>
            <a:picLocks noChangeAspect="1"/>
          </p:cNvPicPr>
          <p:nvPr/>
        </p:nvPicPr>
        <p:blipFill>
          <a:blip r:embed="rId3"/>
          <a:stretch>
            <a:fillRect/>
          </a:stretch>
        </p:blipFill>
        <p:spPr>
          <a:xfrm>
            <a:off x="1743245" y="617891"/>
            <a:ext cx="5993289" cy="35841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34D4C6-2D98-1653-7B0A-505FD238BE76}"/>
              </a:ext>
            </a:extLst>
          </p:cNvPr>
          <p:cNvPicPr>
            <a:picLocks noChangeAspect="1"/>
          </p:cNvPicPr>
          <p:nvPr/>
        </p:nvPicPr>
        <p:blipFill>
          <a:blip r:embed="rId3"/>
          <a:stretch>
            <a:fillRect/>
          </a:stretch>
        </p:blipFill>
        <p:spPr>
          <a:xfrm>
            <a:off x="763764" y="382772"/>
            <a:ext cx="6923576" cy="3740256"/>
          </a:xfrm>
          <a:prstGeom prst="rect">
            <a:avLst/>
          </a:prstGeom>
        </p:spPr>
      </p:pic>
    </p:spTree>
    <p:extLst>
      <p:ext uri="{BB962C8B-B14F-4D97-AF65-F5344CB8AC3E}">
        <p14:creationId xmlns:p14="http://schemas.microsoft.com/office/powerpoint/2010/main" val="3215706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9" name="Picture 8">
            <a:extLst>
              <a:ext uri="{FF2B5EF4-FFF2-40B4-BE49-F238E27FC236}">
                <a16:creationId xmlns:a16="http://schemas.microsoft.com/office/drawing/2014/main" id="{802CE21A-70B1-6C91-A26F-A964A96CD456}"/>
              </a:ext>
            </a:extLst>
          </p:cNvPr>
          <p:cNvPicPr>
            <a:picLocks noChangeAspect="1"/>
          </p:cNvPicPr>
          <p:nvPr/>
        </p:nvPicPr>
        <p:blipFill>
          <a:blip r:embed="rId3"/>
          <a:stretch>
            <a:fillRect/>
          </a:stretch>
        </p:blipFill>
        <p:spPr>
          <a:xfrm>
            <a:off x="4572000" y="911889"/>
            <a:ext cx="3632200" cy="2235200"/>
          </a:xfrm>
          <a:prstGeom prst="rect">
            <a:avLst/>
          </a:prstGeom>
        </p:spPr>
      </p:pic>
      <p:sp>
        <p:nvSpPr>
          <p:cNvPr id="10" name="Google Shape;848;p49">
            <a:extLst>
              <a:ext uri="{FF2B5EF4-FFF2-40B4-BE49-F238E27FC236}">
                <a16:creationId xmlns:a16="http://schemas.microsoft.com/office/drawing/2014/main" id="{25DBC8EF-EB98-C37C-F476-351B12C5F018}"/>
              </a:ext>
            </a:extLst>
          </p:cNvPr>
          <p:cNvSpPr txBox="1">
            <a:spLocks noGrp="1"/>
          </p:cNvSpPr>
          <p:nvPr>
            <p:ph type="title"/>
          </p:nvPr>
        </p:nvSpPr>
        <p:spPr>
          <a:xfrm>
            <a:off x="1546712" y="911889"/>
            <a:ext cx="2417165" cy="312540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The airlines began collecting reviews</a:t>
            </a:r>
            <a:endParaRPr dirty="0"/>
          </a:p>
        </p:txBody>
      </p:sp>
    </p:spTree>
  </p:cSld>
  <p:clrMapOvr>
    <a:masterClrMapping/>
  </p:clrMapOvr>
</p:sld>
</file>

<file path=ppt/theme/theme1.xml><?xml version="1.0" encoding="utf-8"?>
<a:theme xmlns:a="http://schemas.openxmlformats.org/drawingml/2006/main" name="Navigating Airports and Connections App Pitch Deck by Slidesgo">
  <a:themeElements>
    <a:clrScheme name="Simple Light">
      <a:dk1>
        <a:srgbClr val="161519"/>
      </a:dk1>
      <a:lt1>
        <a:srgbClr val="E6EBE9"/>
      </a:lt1>
      <a:dk2>
        <a:srgbClr val="B0CBCE"/>
      </a:dk2>
      <a:lt2>
        <a:srgbClr val="4E909E"/>
      </a:lt2>
      <a:accent1>
        <a:srgbClr val="80C8D8"/>
      </a:accent1>
      <a:accent2>
        <a:srgbClr val="918F8F"/>
      </a:accent2>
      <a:accent3>
        <a:srgbClr val="736871"/>
      </a:accent3>
      <a:accent4>
        <a:srgbClr val="F7AC3B"/>
      </a:accent4>
      <a:accent5>
        <a:srgbClr val="FFFFFF"/>
      </a:accent5>
      <a:accent6>
        <a:srgbClr val="FFFFFF"/>
      </a:accent6>
      <a:hlink>
        <a:srgbClr val="1615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1512</Words>
  <Application>Microsoft Macintosh PowerPoint</Application>
  <PresentationFormat>On-screen Show (16:9)</PresentationFormat>
  <Paragraphs>102</Paragraphs>
  <Slides>28</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Times New Roman</vt:lpstr>
      <vt:lpstr>Arimo</vt:lpstr>
      <vt:lpstr>Archivo ExtraBold</vt:lpstr>
      <vt:lpstr>Söhne</vt:lpstr>
      <vt:lpstr>Assistant</vt:lpstr>
      <vt:lpstr>Menlo</vt:lpstr>
      <vt:lpstr>Roboto</vt:lpstr>
      <vt:lpstr>Roboto Condensed Light</vt:lpstr>
      <vt:lpstr>Arial</vt:lpstr>
      <vt:lpstr>Navigating Airports and Connections App Pitch Deck by Slidesgo</vt:lpstr>
      <vt:lpstr>Customer reviews of several airlines' services and their predicted responses.</vt:lpstr>
      <vt:lpstr>BUSINESS UNDERSTANDING</vt:lpstr>
      <vt:lpstr>DATA UNDERSTANDING</vt:lpstr>
      <vt:lpstr>PowerPoint Presentation</vt:lpstr>
      <vt:lpstr>DATA PREPROCESSING</vt:lpstr>
      <vt:lpstr>EDA</vt:lpstr>
      <vt:lpstr>PowerPoint Presentation</vt:lpstr>
      <vt:lpstr>PowerPoint Presentation</vt:lpstr>
      <vt:lpstr>The airlines began collecting reviews</vt:lpstr>
      <vt:lpstr>PowerPoint Presentation</vt:lpstr>
      <vt:lpstr>PowerPoint Presentation</vt:lpstr>
      <vt:lpstr>Airport</vt:lpstr>
      <vt:lpstr>PowerPoint Presentation</vt:lpstr>
      <vt:lpstr>PowerPoint Presentation</vt:lpstr>
      <vt:lpstr>PowerPoint Presentation</vt:lpstr>
      <vt:lpstr>PowerPoint Presentation</vt:lpstr>
      <vt:lpstr>PowerPoint Presentation</vt:lpstr>
      <vt:lpstr>Class</vt:lpstr>
      <vt:lpstr>SCALLING DATA</vt:lpstr>
      <vt:lpstr>CORELLATION</vt:lpstr>
      <vt:lpstr>Airline</vt:lpstr>
      <vt:lpstr>MODEL</vt:lpstr>
      <vt:lpstr>PowerPoint Presentation</vt:lpstr>
      <vt:lpstr>MODEL COMPARISON</vt:lpstr>
      <vt:lpstr>CONCLUSION</vt:lpstr>
      <vt:lpstr>Some general remarks about the data</vt:lpstr>
      <vt:lpstr>Some directions for airlines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reviews of several airlines' services and their predicted responses.</dc:title>
  <cp:lastModifiedBy>Trung Hà</cp:lastModifiedBy>
  <cp:revision>1</cp:revision>
  <dcterms:modified xsi:type="dcterms:W3CDTF">2024-04-24T20:21:47Z</dcterms:modified>
</cp:coreProperties>
</file>